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8"/>
  </p:notesMasterIdLst>
  <p:sldIdLst>
    <p:sldId id="261" r:id="rId5"/>
    <p:sldId id="264" r:id="rId6"/>
    <p:sldId id="262" r:id="rId7"/>
    <p:sldId id="282" r:id="rId8"/>
    <p:sldId id="283" r:id="rId9"/>
    <p:sldId id="265" r:id="rId10"/>
    <p:sldId id="285" r:id="rId11"/>
    <p:sldId id="266" r:id="rId12"/>
    <p:sldId id="276" r:id="rId13"/>
    <p:sldId id="267" r:id="rId14"/>
    <p:sldId id="279" r:id="rId15"/>
    <p:sldId id="268" r:id="rId16"/>
    <p:sldId id="281" r:id="rId17"/>
    <p:sldId id="284" r:id="rId18"/>
    <p:sldId id="269" r:id="rId19"/>
    <p:sldId id="270" r:id="rId20"/>
    <p:sldId id="271" r:id="rId21"/>
    <p:sldId id="286" r:id="rId22"/>
    <p:sldId id="274" r:id="rId23"/>
    <p:sldId id="275" r:id="rId24"/>
    <p:sldId id="278" r:id="rId25"/>
    <p:sldId id="280" r:id="rId26"/>
    <p:sldId id="277"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98F72A-D6E5-43F2-9469-3C30CAC88B3F}" v="83" dt="2023-11-02T07:04:22.23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divarthi Amruth Sai" userId="5a403dde43048b85" providerId="LiveId" clId="{DC98F72A-D6E5-43F2-9469-3C30CAC88B3F}"/>
    <pc:docChg chg="undo redo custSel addSld delSld modSld sldOrd">
      <pc:chgData name="Mudivarthi Amruth Sai" userId="5a403dde43048b85" providerId="LiveId" clId="{DC98F72A-D6E5-43F2-9469-3C30CAC88B3F}" dt="2023-11-07T06:24:46.955" v="1057" actId="47"/>
      <pc:docMkLst>
        <pc:docMk/>
      </pc:docMkLst>
      <pc:sldChg chg="modSp mod">
        <pc:chgData name="Mudivarthi Amruth Sai" userId="5a403dde43048b85" providerId="LiveId" clId="{DC98F72A-D6E5-43F2-9469-3C30CAC88B3F}" dt="2023-10-26T15:32:52.176" v="988" actId="20577"/>
        <pc:sldMkLst>
          <pc:docMk/>
          <pc:sldMk cId="1094849372" sldId="262"/>
        </pc:sldMkLst>
        <pc:spChg chg="mod">
          <ac:chgData name="Mudivarthi Amruth Sai" userId="5a403dde43048b85" providerId="LiveId" clId="{DC98F72A-D6E5-43F2-9469-3C30CAC88B3F}" dt="2023-10-26T15:32:52.176" v="988" actId="20577"/>
          <ac:spMkLst>
            <pc:docMk/>
            <pc:sldMk cId="1094849372" sldId="262"/>
            <ac:spMk id="6" creationId="{E0DDC707-3F0D-A63F-8D3D-80B4EA8E6B47}"/>
          </ac:spMkLst>
        </pc:spChg>
      </pc:sldChg>
      <pc:sldChg chg="addSp delSp modSp del mod">
        <pc:chgData name="Mudivarthi Amruth Sai" userId="5a403dde43048b85" providerId="LiveId" clId="{DC98F72A-D6E5-43F2-9469-3C30CAC88B3F}" dt="2023-10-26T15:03:06.376" v="697" actId="47"/>
        <pc:sldMkLst>
          <pc:docMk/>
          <pc:sldMk cId="1659069524" sldId="263"/>
        </pc:sldMkLst>
        <pc:spChg chg="del mod">
          <ac:chgData name="Mudivarthi Amruth Sai" userId="5a403dde43048b85" providerId="LiveId" clId="{DC98F72A-D6E5-43F2-9469-3C30CAC88B3F}" dt="2023-10-26T14:56:58.229" v="605" actId="478"/>
          <ac:spMkLst>
            <pc:docMk/>
            <pc:sldMk cId="1659069524" sldId="263"/>
            <ac:spMk id="3" creationId="{A70D120A-EBAF-65D5-6A1D-8A9ED2BD2512}"/>
          </ac:spMkLst>
        </pc:spChg>
        <pc:spChg chg="add del mod">
          <ac:chgData name="Mudivarthi Amruth Sai" userId="5a403dde43048b85" providerId="LiveId" clId="{DC98F72A-D6E5-43F2-9469-3C30CAC88B3F}" dt="2023-10-26T14:59:53.017" v="650" actId="14100"/>
          <ac:spMkLst>
            <pc:docMk/>
            <pc:sldMk cId="1659069524" sldId="263"/>
            <ac:spMk id="4" creationId="{450C2752-6641-3256-4F98-FCB2534FA973}"/>
          </ac:spMkLst>
        </pc:spChg>
        <pc:spChg chg="add mod">
          <ac:chgData name="Mudivarthi Amruth Sai" userId="5a403dde43048b85" providerId="LiveId" clId="{DC98F72A-D6E5-43F2-9469-3C30CAC88B3F}" dt="2023-10-26T15:00:10.954" v="671" actId="1076"/>
          <ac:spMkLst>
            <pc:docMk/>
            <pc:sldMk cId="1659069524" sldId="263"/>
            <ac:spMk id="7" creationId="{DB65D5A0-9875-9B6E-C7B4-D0381800AF3C}"/>
          </ac:spMkLst>
        </pc:spChg>
        <pc:graphicFrameChg chg="del mod modGraphic">
          <ac:chgData name="Mudivarthi Amruth Sai" userId="5a403dde43048b85" providerId="LiveId" clId="{DC98F72A-D6E5-43F2-9469-3C30CAC88B3F}" dt="2023-10-26T14:56:56.257" v="604" actId="478"/>
          <ac:graphicFrameMkLst>
            <pc:docMk/>
            <pc:sldMk cId="1659069524" sldId="263"/>
            <ac:graphicFrameMk id="6" creationId="{32C10A11-74E6-ED1D-82B5-C36BF1734473}"/>
          </ac:graphicFrameMkLst>
        </pc:graphicFrameChg>
        <pc:picChg chg="del">
          <ac:chgData name="Mudivarthi Amruth Sai" userId="5a403dde43048b85" providerId="LiveId" clId="{DC98F72A-D6E5-43F2-9469-3C30CAC88B3F}" dt="2023-10-26T14:31:28.113" v="451" actId="478"/>
          <ac:picMkLst>
            <pc:docMk/>
            <pc:sldMk cId="1659069524" sldId="263"/>
            <ac:picMk id="5" creationId="{B5900842-1893-C642-4A94-92F4EECB101C}"/>
          </ac:picMkLst>
        </pc:picChg>
        <pc:picChg chg="add mod">
          <ac:chgData name="Mudivarthi Amruth Sai" userId="5a403dde43048b85" providerId="LiveId" clId="{DC98F72A-D6E5-43F2-9469-3C30CAC88B3F}" dt="2023-10-26T15:00:23.699" v="676" actId="1076"/>
          <ac:picMkLst>
            <pc:docMk/>
            <pc:sldMk cId="1659069524" sldId="263"/>
            <ac:picMk id="1026" creationId="{1676102B-AC08-2C70-7D34-60E29162C66F}"/>
          </ac:picMkLst>
        </pc:picChg>
        <pc:picChg chg="add mod">
          <ac:chgData name="Mudivarthi Amruth Sai" userId="5a403dde43048b85" providerId="LiveId" clId="{DC98F72A-D6E5-43F2-9469-3C30CAC88B3F}" dt="2023-10-26T15:00:19.770" v="674" actId="1076"/>
          <ac:picMkLst>
            <pc:docMk/>
            <pc:sldMk cId="1659069524" sldId="263"/>
            <ac:picMk id="1028" creationId="{9EDD3A63-90C3-E6CE-C86A-36CD374577AD}"/>
          </ac:picMkLst>
        </pc:picChg>
      </pc:sldChg>
      <pc:sldChg chg="addSp delSp modSp mod">
        <pc:chgData name="Mudivarthi Amruth Sai" userId="5a403dde43048b85" providerId="LiveId" clId="{DC98F72A-D6E5-43F2-9469-3C30CAC88B3F}" dt="2023-10-26T14:37:41.715" v="579" actId="14861"/>
        <pc:sldMkLst>
          <pc:docMk/>
          <pc:sldMk cId="4263677514" sldId="264"/>
        </pc:sldMkLst>
        <pc:spChg chg="add mod">
          <ac:chgData name="Mudivarthi Amruth Sai" userId="5a403dde43048b85" providerId="LiveId" clId="{DC98F72A-D6E5-43F2-9469-3C30CAC88B3F}" dt="2023-10-25T09:17:16.841" v="334" actId="12788"/>
          <ac:spMkLst>
            <pc:docMk/>
            <pc:sldMk cId="4263677514" sldId="264"/>
            <ac:spMk id="4" creationId="{77D1D0CE-892F-BB95-C0DB-433D42AEB9C6}"/>
          </ac:spMkLst>
        </pc:spChg>
        <pc:spChg chg="del">
          <ac:chgData name="Mudivarthi Amruth Sai" userId="5a403dde43048b85" providerId="LiveId" clId="{DC98F72A-D6E5-43F2-9469-3C30CAC88B3F}" dt="2023-10-25T09:06:08.086" v="75" actId="478"/>
          <ac:spMkLst>
            <pc:docMk/>
            <pc:sldMk cId="4263677514" sldId="264"/>
            <ac:spMk id="13" creationId="{7E24F011-395D-2754-3875-E81EEA96258A}"/>
          </ac:spMkLst>
        </pc:spChg>
        <pc:graphicFrameChg chg="add mod modGraphic">
          <ac:chgData name="Mudivarthi Amruth Sai" userId="5a403dde43048b85" providerId="LiveId" clId="{DC98F72A-D6E5-43F2-9469-3C30CAC88B3F}" dt="2023-10-26T14:37:41.715" v="579" actId="14861"/>
          <ac:graphicFrameMkLst>
            <pc:docMk/>
            <pc:sldMk cId="4263677514" sldId="264"/>
            <ac:graphicFrameMk id="3" creationId="{AF633814-541A-BCF5-052A-CB2294BC7168}"/>
          </ac:graphicFrameMkLst>
        </pc:graphicFrameChg>
        <pc:graphicFrameChg chg="del">
          <ac:chgData name="Mudivarthi Amruth Sai" userId="5a403dde43048b85" providerId="LiveId" clId="{DC98F72A-D6E5-43F2-9469-3C30CAC88B3F}" dt="2023-10-25T09:06:05.410" v="74" actId="478"/>
          <ac:graphicFrameMkLst>
            <pc:docMk/>
            <pc:sldMk cId="4263677514" sldId="264"/>
            <ac:graphicFrameMk id="9" creationId="{860A702B-7DA7-83F2-AD90-7451B1D72ADE}"/>
          </ac:graphicFrameMkLst>
        </pc:graphicFrameChg>
      </pc:sldChg>
      <pc:sldChg chg="modSp mod ord">
        <pc:chgData name="Mudivarthi Amruth Sai" userId="5a403dde43048b85" providerId="LiveId" clId="{DC98F72A-D6E5-43F2-9469-3C30CAC88B3F}" dt="2023-10-26T15:27:06.128" v="845"/>
        <pc:sldMkLst>
          <pc:docMk/>
          <pc:sldMk cId="1856655896" sldId="265"/>
        </pc:sldMkLst>
        <pc:spChg chg="mod">
          <ac:chgData name="Mudivarthi Amruth Sai" userId="5a403dde43048b85" providerId="LiveId" clId="{DC98F72A-D6E5-43F2-9469-3C30CAC88B3F}" dt="2023-10-26T14:39:28.830" v="601" actId="20577"/>
          <ac:spMkLst>
            <pc:docMk/>
            <pc:sldMk cId="1856655896" sldId="265"/>
            <ac:spMk id="3" creationId="{A70D120A-EBAF-65D5-6A1D-8A9ED2BD2512}"/>
          </ac:spMkLst>
        </pc:spChg>
      </pc:sldChg>
      <pc:sldChg chg="ord">
        <pc:chgData name="Mudivarthi Amruth Sai" userId="5a403dde43048b85" providerId="LiveId" clId="{DC98F72A-D6E5-43F2-9469-3C30CAC88B3F}" dt="2023-10-26T15:05:57.515" v="714"/>
        <pc:sldMkLst>
          <pc:docMk/>
          <pc:sldMk cId="571662810" sldId="266"/>
        </pc:sldMkLst>
      </pc:sldChg>
      <pc:sldChg chg="addSp delSp modSp mod">
        <pc:chgData name="Mudivarthi Amruth Sai" userId="5a403dde43048b85" providerId="LiveId" clId="{DC98F72A-D6E5-43F2-9469-3C30CAC88B3F}" dt="2023-11-07T05:58:55.393" v="1055" actId="20577"/>
        <pc:sldMkLst>
          <pc:docMk/>
          <pc:sldMk cId="27714652" sldId="267"/>
        </pc:sldMkLst>
        <pc:graphicFrameChg chg="add mod modGraphic">
          <ac:chgData name="Mudivarthi Amruth Sai" userId="5a403dde43048b85" providerId="LiveId" clId="{DC98F72A-D6E5-43F2-9469-3C30CAC88B3F}" dt="2023-11-07T05:58:55.393" v="1055" actId="20577"/>
          <ac:graphicFrameMkLst>
            <pc:docMk/>
            <pc:sldMk cId="27714652" sldId="267"/>
            <ac:graphicFrameMk id="4" creationId="{F859DD66-797F-1443-7142-9BE3D9EF37F6}"/>
          </ac:graphicFrameMkLst>
        </pc:graphicFrameChg>
        <pc:graphicFrameChg chg="del modGraphic">
          <ac:chgData name="Mudivarthi Amruth Sai" userId="5a403dde43048b85" providerId="LiveId" clId="{DC98F72A-D6E5-43F2-9469-3C30CAC88B3F}" dt="2023-10-25T08:59:38.175" v="1" actId="478"/>
          <ac:graphicFrameMkLst>
            <pc:docMk/>
            <pc:sldMk cId="27714652" sldId="267"/>
            <ac:graphicFrameMk id="6" creationId="{32C10A11-74E6-ED1D-82B5-C36BF1734473}"/>
          </ac:graphicFrameMkLst>
        </pc:graphicFrameChg>
      </pc:sldChg>
      <pc:sldChg chg="addSp modSp mod">
        <pc:chgData name="Mudivarthi Amruth Sai" userId="5a403dde43048b85" providerId="LiveId" clId="{DC98F72A-D6E5-43F2-9469-3C30CAC88B3F}" dt="2023-11-02T07:04:22.223" v="989" actId="164"/>
        <pc:sldMkLst>
          <pc:docMk/>
          <pc:sldMk cId="263859379" sldId="268"/>
        </pc:sldMkLst>
        <pc:spChg chg="mod">
          <ac:chgData name="Mudivarthi Amruth Sai" userId="5a403dde43048b85" providerId="LiveId" clId="{DC98F72A-D6E5-43F2-9469-3C30CAC88B3F}" dt="2023-11-02T07:04:22.223" v="989" actId="164"/>
          <ac:spMkLst>
            <pc:docMk/>
            <pc:sldMk cId="263859379" sldId="268"/>
            <ac:spMk id="4" creationId="{F4D7ABA8-11AF-7DCF-7F9A-182D8F5E4258}"/>
          </ac:spMkLst>
        </pc:spChg>
        <pc:spChg chg="add mod">
          <ac:chgData name="Mudivarthi Amruth Sai" userId="5a403dde43048b85" providerId="LiveId" clId="{DC98F72A-D6E5-43F2-9469-3C30CAC88B3F}" dt="2023-10-26T15:08:47.420" v="742" actId="1076"/>
          <ac:spMkLst>
            <pc:docMk/>
            <pc:sldMk cId="263859379" sldId="268"/>
            <ac:spMk id="5" creationId="{7204E56E-D5CA-AFBB-D11E-F445B9BB32F0}"/>
          </ac:spMkLst>
        </pc:spChg>
        <pc:spChg chg="mod">
          <ac:chgData name="Mudivarthi Amruth Sai" userId="5a403dde43048b85" providerId="LiveId" clId="{DC98F72A-D6E5-43F2-9469-3C30CAC88B3F}" dt="2023-11-02T07:04:22.223" v="989" actId="164"/>
          <ac:spMkLst>
            <pc:docMk/>
            <pc:sldMk cId="263859379" sldId="268"/>
            <ac:spMk id="8" creationId="{328137F5-5A52-6225-6C42-95258DC48CC4}"/>
          </ac:spMkLst>
        </pc:spChg>
        <pc:spChg chg="mod">
          <ac:chgData name="Mudivarthi Amruth Sai" userId="5a403dde43048b85" providerId="LiveId" clId="{DC98F72A-D6E5-43F2-9469-3C30CAC88B3F}" dt="2023-11-02T07:04:22.223" v="989" actId="164"/>
          <ac:spMkLst>
            <pc:docMk/>
            <pc:sldMk cId="263859379" sldId="268"/>
            <ac:spMk id="9" creationId="{44854A3D-37FB-2AAF-6E02-D7125497EA90}"/>
          </ac:spMkLst>
        </pc:spChg>
        <pc:spChg chg="mod">
          <ac:chgData name="Mudivarthi Amruth Sai" userId="5a403dde43048b85" providerId="LiveId" clId="{DC98F72A-D6E5-43F2-9469-3C30CAC88B3F}" dt="2023-11-02T07:04:22.223" v="989" actId="164"/>
          <ac:spMkLst>
            <pc:docMk/>
            <pc:sldMk cId="263859379" sldId="268"/>
            <ac:spMk id="10" creationId="{FE51F0C5-C1B5-425E-0AD7-774D75890652}"/>
          </ac:spMkLst>
        </pc:spChg>
        <pc:spChg chg="mod">
          <ac:chgData name="Mudivarthi Amruth Sai" userId="5a403dde43048b85" providerId="LiveId" clId="{DC98F72A-D6E5-43F2-9469-3C30CAC88B3F}" dt="2023-11-02T07:04:22.223" v="989" actId="164"/>
          <ac:spMkLst>
            <pc:docMk/>
            <pc:sldMk cId="263859379" sldId="268"/>
            <ac:spMk id="11" creationId="{EE4A8E93-E8F3-E851-FB0F-6C26A81F9DD3}"/>
          </ac:spMkLst>
        </pc:spChg>
        <pc:grpChg chg="add mod">
          <ac:chgData name="Mudivarthi Amruth Sai" userId="5a403dde43048b85" providerId="LiveId" clId="{DC98F72A-D6E5-43F2-9469-3C30CAC88B3F}" dt="2023-11-02T07:04:22.223" v="989" actId="164"/>
          <ac:grpSpMkLst>
            <pc:docMk/>
            <pc:sldMk cId="263859379" sldId="268"/>
            <ac:grpSpMk id="6" creationId="{3A0013DB-85A7-6737-BD57-A046E9080BB7}"/>
          </ac:grpSpMkLst>
        </pc:grpChg>
        <pc:picChg chg="mod">
          <ac:chgData name="Mudivarthi Amruth Sai" userId="5a403dde43048b85" providerId="LiveId" clId="{DC98F72A-D6E5-43F2-9469-3C30CAC88B3F}" dt="2023-11-02T07:04:22.223" v="989" actId="164"/>
          <ac:picMkLst>
            <pc:docMk/>
            <pc:sldMk cId="263859379" sldId="268"/>
            <ac:picMk id="3" creationId="{CA31E1A9-13D0-3075-6EAD-E96134E9977A}"/>
          </ac:picMkLst>
        </pc:picChg>
        <pc:picChg chg="mod">
          <ac:chgData name="Mudivarthi Amruth Sai" userId="5a403dde43048b85" providerId="LiveId" clId="{DC98F72A-D6E5-43F2-9469-3C30CAC88B3F}" dt="2023-11-02T07:04:22.223" v="989" actId="164"/>
          <ac:picMkLst>
            <pc:docMk/>
            <pc:sldMk cId="263859379" sldId="268"/>
            <ac:picMk id="4098" creationId="{4EC97900-0F6C-EF37-7887-DD9590B30B6D}"/>
          </ac:picMkLst>
        </pc:picChg>
      </pc:sldChg>
      <pc:sldChg chg="modSp mod">
        <pc:chgData name="Mudivarthi Amruth Sai" userId="5a403dde43048b85" providerId="LiveId" clId="{DC98F72A-D6E5-43F2-9469-3C30CAC88B3F}" dt="2023-10-26T15:15:47.241" v="837" actId="1076"/>
        <pc:sldMkLst>
          <pc:docMk/>
          <pc:sldMk cId="685152765" sldId="270"/>
        </pc:sldMkLst>
        <pc:graphicFrameChg chg="mod modGraphic">
          <ac:chgData name="Mudivarthi Amruth Sai" userId="5a403dde43048b85" providerId="LiveId" clId="{DC98F72A-D6E5-43F2-9469-3C30CAC88B3F}" dt="2023-10-26T15:15:47.241" v="837" actId="1076"/>
          <ac:graphicFrameMkLst>
            <pc:docMk/>
            <pc:sldMk cId="685152765" sldId="270"/>
            <ac:graphicFrameMk id="4" creationId="{AF4AA3A3-7EF7-90AA-C3AB-230FA74F2A27}"/>
          </ac:graphicFrameMkLst>
        </pc:graphicFrameChg>
      </pc:sldChg>
      <pc:sldChg chg="addSp modSp del mod">
        <pc:chgData name="Mudivarthi Amruth Sai" userId="5a403dde43048b85" providerId="LiveId" clId="{DC98F72A-D6E5-43F2-9469-3C30CAC88B3F}" dt="2023-10-26T15:05:48.952" v="710" actId="47"/>
        <pc:sldMkLst>
          <pc:docMk/>
          <pc:sldMk cId="136765623" sldId="273"/>
        </pc:sldMkLst>
        <pc:picChg chg="mod">
          <ac:chgData name="Mudivarthi Amruth Sai" userId="5a403dde43048b85" providerId="LiveId" clId="{DC98F72A-D6E5-43F2-9469-3C30CAC88B3F}" dt="2023-10-25T09:20:54.618" v="426" actId="1076"/>
          <ac:picMkLst>
            <pc:docMk/>
            <pc:sldMk cId="136765623" sldId="273"/>
            <ac:picMk id="4" creationId="{91605555-48DD-E5D4-E265-CDAFA9F47B7D}"/>
          </ac:picMkLst>
        </pc:picChg>
        <pc:picChg chg="add mod modCrop">
          <ac:chgData name="Mudivarthi Amruth Sai" userId="5a403dde43048b85" providerId="LiveId" clId="{DC98F72A-D6E5-43F2-9469-3C30CAC88B3F}" dt="2023-10-25T09:21:55.246" v="433" actId="1440"/>
          <ac:picMkLst>
            <pc:docMk/>
            <pc:sldMk cId="136765623" sldId="273"/>
            <ac:picMk id="5" creationId="{DA4BC5C9-498E-8014-7FC0-5B2B5213C5E1}"/>
          </ac:picMkLst>
        </pc:picChg>
        <pc:picChg chg="mod">
          <ac:chgData name="Mudivarthi Amruth Sai" userId="5a403dde43048b85" providerId="LiveId" clId="{DC98F72A-D6E5-43F2-9469-3C30CAC88B3F}" dt="2023-10-25T09:20:59.836" v="427" actId="1076"/>
          <ac:picMkLst>
            <pc:docMk/>
            <pc:sldMk cId="136765623" sldId="273"/>
            <ac:picMk id="8" creationId="{0BF4966F-19EE-0702-76A6-D0A184A45BD3}"/>
          </ac:picMkLst>
        </pc:picChg>
      </pc:sldChg>
      <pc:sldChg chg="modSp mod">
        <pc:chgData name="Mudivarthi Amruth Sai" userId="5a403dde43048b85" providerId="LiveId" clId="{DC98F72A-D6E5-43F2-9469-3C30CAC88B3F}" dt="2023-10-25T09:20:24.638" v="425" actId="255"/>
        <pc:sldMkLst>
          <pc:docMk/>
          <pc:sldMk cId="3303265535" sldId="276"/>
        </pc:sldMkLst>
        <pc:graphicFrameChg chg="modGraphic">
          <ac:chgData name="Mudivarthi Amruth Sai" userId="5a403dde43048b85" providerId="LiveId" clId="{DC98F72A-D6E5-43F2-9469-3C30CAC88B3F}" dt="2023-10-25T09:20:24.638" v="425" actId="255"/>
          <ac:graphicFrameMkLst>
            <pc:docMk/>
            <pc:sldMk cId="3303265535" sldId="276"/>
            <ac:graphicFrameMk id="6" creationId="{3240FC1A-42A3-B2C6-F501-6261B273F8F4}"/>
          </ac:graphicFrameMkLst>
        </pc:graphicFrameChg>
      </pc:sldChg>
      <pc:sldChg chg="modSp mod">
        <pc:chgData name="Mudivarthi Amruth Sai" userId="5a403dde43048b85" providerId="LiveId" clId="{DC98F72A-D6E5-43F2-9469-3C30CAC88B3F}" dt="2023-10-26T15:17:08.969" v="843" actId="12788"/>
        <pc:sldMkLst>
          <pc:docMk/>
          <pc:sldMk cId="1643511378" sldId="277"/>
        </pc:sldMkLst>
        <pc:graphicFrameChg chg="mod modGraphic">
          <ac:chgData name="Mudivarthi Amruth Sai" userId="5a403dde43048b85" providerId="LiveId" clId="{DC98F72A-D6E5-43F2-9469-3C30CAC88B3F}" dt="2023-10-26T15:17:08.969" v="843" actId="12788"/>
          <ac:graphicFrameMkLst>
            <pc:docMk/>
            <pc:sldMk cId="1643511378" sldId="277"/>
            <ac:graphicFrameMk id="2" creationId="{C6258F5D-AA8B-09F3-DA1C-FD922D038512}"/>
          </ac:graphicFrameMkLst>
        </pc:graphicFrameChg>
      </pc:sldChg>
      <pc:sldChg chg="modSp mod">
        <pc:chgData name="Mudivarthi Amruth Sai" userId="5a403dde43048b85" providerId="LiveId" clId="{DC98F72A-D6E5-43F2-9469-3C30CAC88B3F}" dt="2023-10-26T15:10:07.064" v="761" actId="20577"/>
        <pc:sldMkLst>
          <pc:docMk/>
          <pc:sldMk cId="348211561" sldId="279"/>
        </pc:sldMkLst>
        <pc:spChg chg="mod">
          <ac:chgData name="Mudivarthi Amruth Sai" userId="5a403dde43048b85" providerId="LiveId" clId="{DC98F72A-D6E5-43F2-9469-3C30CAC88B3F}" dt="2023-10-26T15:10:07.064" v="761" actId="20577"/>
          <ac:spMkLst>
            <pc:docMk/>
            <pc:sldMk cId="348211561" sldId="279"/>
            <ac:spMk id="3" creationId="{A70D120A-EBAF-65D5-6A1D-8A9ED2BD2512}"/>
          </ac:spMkLst>
        </pc:spChg>
        <pc:graphicFrameChg chg="mod modGraphic">
          <ac:chgData name="Mudivarthi Amruth Sai" userId="5a403dde43048b85" providerId="LiveId" clId="{DC98F72A-D6E5-43F2-9469-3C30CAC88B3F}" dt="2023-10-26T15:10:00.023" v="750" actId="1076"/>
          <ac:graphicFrameMkLst>
            <pc:docMk/>
            <pc:sldMk cId="348211561" sldId="279"/>
            <ac:graphicFrameMk id="6" creationId="{32C10A11-74E6-ED1D-82B5-C36BF1734473}"/>
          </ac:graphicFrameMkLst>
        </pc:graphicFrameChg>
      </pc:sldChg>
      <pc:sldChg chg="addSp delSp modSp mod ord">
        <pc:chgData name="Mudivarthi Amruth Sai" userId="5a403dde43048b85" providerId="LiveId" clId="{DC98F72A-D6E5-43F2-9469-3C30CAC88B3F}" dt="2023-10-26T15:14:06.312" v="824" actId="1076"/>
        <pc:sldMkLst>
          <pc:docMk/>
          <pc:sldMk cId="2148520005" sldId="281"/>
        </pc:sldMkLst>
        <pc:spChg chg="mod">
          <ac:chgData name="Mudivarthi Amruth Sai" userId="5a403dde43048b85" providerId="LiveId" clId="{DC98F72A-D6E5-43F2-9469-3C30CAC88B3F}" dt="2023-10-26T15:11:58.055" v="798" actId="12788"/>
          <ac:spMkLst>
            <pc:docMk/>
            <pc:sldMk cId="2148520005" sldId="281"/>
            <ac:spMk id="7" creationId="{DCCFE821-A034-60DD-0D59-2B1A511026D3}"/>
          </ac:spMkLst>
        </pc:spChg>
        <pc:picChg chg="add mod">
          <ac:chgData name="Mudivarthi Amruth Sai" userId="5a403dde43048b85" providerId="LiveId" clId="{DC98F72A-D6E5-43F2-9469-3C30CAC88B3F}" dt="2023-10-26T15:14:06.312" v="824" actId="1076"/>
          <ac:picMkLst>
            <pc:docMk/>
            <pc:sldMk cId="2148520005" sldId="281"/>
            <ac:picMk id="3" creationId="{AFC3DE77-F304-D297-DC42-C29DD66A4DE5}"/>
          </ac:picMkLst>
        </pc:picChg>
        <pc:picChg chg="add mod">
          <ac:chgData name="Mudivarthi Amruth Sai" userId="5a403dde43048b85" providerId="LiveId" clId="{DC98F72A-D6E5-43F2-9469-3C30CAC88B3F}" dt="2023-10-26T15:14:03.806" v="823" actId="1076"/>
          <ac:picMkLst>
            <pc:docMk/>
            <pc:sldMk cId="2148520005" sldId="281"/>
            <ac:picMk id="4" creationId="{DA8BFFFC-7DEE-0B02-DF3F-9C1D1C2792C7}"/>
          </ac:picMkLst>
        </pc:picChg>
        <pc:picChg chg="del">
          <ac:chgData name="Mudivarthi Amruth Sai" userId="5a403dde43048b85" providerId="LiveId" clId="{DC98F72A-D6E5-43F2-9469-3C30CAC88B3F}" dt="2023-10-26T15:10:55.288" v="763" actId="478"/>
          <ac:picMkLst>
            <pc:docMk/>
            <pc:sldMk cId="2148520005" sldId="281"/>
            <ac:picMk id="6" creationId="{9B5B5CAC-65E4-4E13-A877-9BB9B2D870BC}"/>
          </ac:picMkLst>
        </pc:picChg>
        <pc:picChg chg="add mod">
          <ac:chgData name="Mudivarthi Amruth Sai" userId="5a403dde43048b85" providerId="LiveId" clId="{DC98F72A-D6E5-43F2-9469-3C30CAC88B3F}" dt="2023-10-26T15:13:55.160" v="821" actId="1076"/>
          <ac:picMkLst>
            <pc:docMk/>
            <pc:sldMk cId="2148520005" sldId="281"/>
            <ac:picMk id="8" creationId="{BB3721D7-3DC0-4C13-F85B-F1548B40A309}"/>
          </ac:picMkLst>
        </pc:picChg>
      </pc:sldChg>
      <pc:sldChg chg="add ord">
        <pc:chgData name="Mudivarthi Amruth Sai" userId="5a403dde43048b85" providerId="LiveId" clId="{DC98F72A-D6E5-43F2-9469-3C30CAC88B3F}" dt="2023-10-26T15:27:11.638" v="847"/>
        <pc:sldMkLst>
          <pc:docMk/>
          <pc:sldMk cId="1383345383" sldId="282"/>
        </pc:sldMkLst>
      </pc:sldChg>
      <pc:sldChg chg="addSp modSp add mod">
        <pc:chgData name="Mudivarthi Amruth Sai" userId="5a403dde43048b85" providerId="LiveId" clId="{DC98F72A-D6E5-43F2-9469-3C30CAC88B3F}" dt="2023-10-26T15:04:51.767" v="709" actId="1076"/>
        <pc:sldMkLst>
          <pc:docMk/>
          <pc:sldMk cId="2576135670" sldId="283"/>
        </pc:sldMkLst>
        <pc:spChg chg="mod">
          <ac:chgData name="Mudivarthi Amruth Sai" userId="5a403dde43048b85" providerId="LiveId" clId="{DC98F72A-D6E5-43F2-9469-3C30CAC88B3F}" dt="2023-10-26T15:01:10.777" v="679" actId="1076"/>
          <ac:spMkLst>
            <pc:docMk/>
            <pc:sldMk cId="2576135670" sldId="283"/>
            <ac:spMk id="3" creationId="{A70D120A-EBAF-65D5-6A1D-8A9ED2BD2512}"/>
          </ac:spMkLst>
        </pc:spChg>
        <pc:spChg chg="add mod">
          <ac:chgData name="Mudivarthi Amruth Sai" userId="5a403dde43048b85" providerId="LiveId" clId="{DC98F72A-D6E5-43F2-9469-3C30CAC88B3F}" dt="2023-10-26T15:04:51.767" v="709" actId="1076"/>
          <ac:spMkLst>
            <pc:docMk/>
            <pc:sldMk cId="2576135670" sldId="283"/>
            <ac:spMk id="9" creationId="{5126DD46-F295-58DA-43F2-2957200EBBC3}"/>
          </ac:spMkLst>
        </pc:spChg>
        <pc:graphicFrameChg chg="mod modGraphic">
          <ac:chgData name="Mudivarthi Amruth Sai" userId="5a403dde43048b85" providerId="LiveId" clId="{DC98F72A-D6E5-43F2-9469-3C30CAC88B3F}" dt="2023-10-26T15:01:18.443" v="680" actId="1076"/>
          <ac:graphicFrameMkLst>
            <pc:docMk/>
            <pc:sldMk cId="2576135670" sldId="283"/>
            <ac:graphicFrameMk id="6" creationId="{32C10A11-74E6-ED1D-82B5-C36BF1734473}"/>
          </ac:graphicFrameMkLst>
        </pc:graphicFrameChg>
        <pc:picChg chg="add mod modCrop">
          <ac:chgData name="Mudivarthi Amruth Sai" userId="5a403dde43048b85" providerId="LiveId" clId="{DC98F72A-D6E5-43F2-9469-3C30CAC88B3F}" dt="2023-10-26T15:03:42.094" v="703" actId="14861"/>
          <ac:picMkLst>
            <pc:docMk/>
            <pc:sldMk cId="2576135670" sldId="283"/>
            <ac:picMk id="5" creationId="{0DAD2B50-4BBA-8E86-97D8-260DCEB41FE7}"/>
          </ac:picMkLst>
        </pc:picChg>
        <pc:picChg chg="add mod">
          <ac:chgData name="Mudivarthi Amruth Sai" userId="5a403dde43048b85" providerId="LiveId" clId="{DC98F72A-D6E5-43F2-9469-3C30CAC88B3F}" dt="2023-10-26T15:03:46.836" v="704" actId="14861"/>
          <ac:picMkLst>
            <pc:docMk/>
            <pc:sldMk cId="2576135670" sldId="283"/>
            <ac:picMk id="8" creationId="{40083329-A2F9-6059-ACE9-8690A32CF71F}"/>
          </ac:picMkLst>
        </pc:picChg>
      </pc:sldChg>
      <pc:sldChg chg="modSp add mod">
        <pc:chgData name="Mudivarthi Amruth Sai" userId="5a403dde43048b85" providerId="LiveId" clId="{DC98F72A-D6E5-43F2-9469-3C30CAC88B3F}" dt="2023-10-26T15:15:11.120" v="835" actId="12788"/>
        <pc:sldMkLst>
          <pc:docMk/>
          <pc:sldMk cId="2651385082" sldId="284"/>
        </pc:sldMkLst>
        <pc:picChg chg="mod">
          <ac:chgData name="Mudivarthi Amruth Sai" userId="5a403dde43048b85" providerId="LiveId" clId="{DC98F72A-D6E5-43F2-9469-3C30CAC88B3F}" dt="2023-10-26T15:15:11.120" v="835" actId="12788"/>
          <ac:picMkLst>
            <pc:docMk/>
            <pc:sldMk cId="2651385082" sldId="284"/>
            <ac:picMk id="6" creationId="{9B5B5CAC-65E4-4E13-A877-9BB9B2D870BC}"/>
          </ac:picMkLst>
        </pc:picChg>
      </pc:sldChg>
      <pc:sldChg chg="addSp delSp modSp add mod">
        <pc:chgData name="Mudivarthi Amruth Sai" userId="5a403dde43048b85" providerId="LiveId" clId="{DC98F72A-D6E5-43F2-9469-3C30CAC88B3F}" dt="2023-10-26T15:30:01.975" v="870" actId="1076"/>
        <pc:sldMkLst>
          <pc:docMk/>
          <pc:sldMk cId="700923550" sldId="285"/>
        </pc:sldMkLst>
        <pc:spChg chg="mod">
          <ac:chgData name="Mudivarthi Amruth Sai" userId="5a403dde43048b85" providerId="LiveId" clId="{DC98F72A-D6E5-43F2-9469-3C30CAC88B3F}" dt="2023-10-26T15:27:45.699" v="860" actId="12788"/>
          <ac:spMkLst>
            <pc:docMk/>
            <pc:sldMk cId="700923550" sldId="285"/>
            <ac:spMk id="3" creationId="{A70D120A-EBAF-65D5-6A1D-8A9ED2BD2512}"/>
          </ac:spMkLst>
        </pc:spChg>
        <pc:spChg chg="add mod">
          <ac:chgData name="Mudivarthi Amruth Sai" userId="5a403dde43048b85" providerId="LiveId" clId="{DC98F72A-D6E5-43F2-9469-3C30CAC88B3F}" dt="2023-10-26T15:30:01.975" v="870" actId="1076"/>
          <ac:spMkLst>
            <pc:docMk/>
            <pc:sldMk cId="700923550" sldId="285"/>
            <ac:spMk id="5" creationId="{C55A1055-48EE-E637-830F-6CBDBF46213F}"/>
          </ac:spMkLst>
        </pc:spChg>
        <pc:graphicFrameChg chg="del">
          <ac:chgData name="Mudivarthi Amruth Sai" userId="5a403dde43048b85" providerId="LiveId" clId="{DC98F72A-D6E5-43F2-9469-3C30CAC88B3F}" dt="2023-10-26T15:27:57.182" v="862" actId="478"/>
          <ac:graphicFrameMkLst>
            <pc:docMk/>
            <pc:sldMk cId="700923550" sldId="285"/>
            <ac:graphicFrameMk id="6" creationId="{32C10A11-74E6-ED1D-82B5-C36BF1734473}"/>
          </ac:graphicFrameMkLst>
        </pc:graphicFrameChg>
        <pc:picChg chg="del">
          <ac:chgData name="Mudivarthi Amruth Sai" userId="5a403dde43048b85" providerId="LiveId" clId="{DC98F72A-D6E5-43F2-9469-3C30CAC88B3F}" dt="2023-10-26T15:27:53.709" v="861" actId="478"/>
          <ac:picMkLst>
            <pc:docMk/>
            <pc:sldMk cId="700923550" sldId="285"/>
            <ac:picMk id="2" creationId="{B22D02E0-3B12-E97A-40FD-75B71BE8566D}"/>
          </ac:picMkLst>
        </pc:picChg>
      </pc:sldChg>
      <pc:sldChg chg="new del">
        <pc:chgData name="Mudivarthi Amruth Sai" userId="5a403dde43048b85" providerId="LiveId" clId="{DC98F72A-D6E5-43F2-9469-3C30CAC88B3F}" dt="2023-11-07T06:24:46.955" v="1057" actId="47"/>
        <pc:sldMkLst>
          <pc:docMk/>
          <pc:sldMk cId="2436734563" sldId="287"/>
        </pc:sldMkLst>
      </pc:sldChg>
    </pc:docChg>
  </pc:docChgLst>
  <pc:docChgLst>
    <pc:chgData name="Mudivarthi Amruth Sai" userId="5a403dde43048b85" providerId="LiveId" clId="{D1A08FFB-02EB-4159-BC45-D37BECF89082}"/>
    <pc:docChg chg="undo redo custSel addSld delSld modSld sldOrd">
      <pc:chgData name="Mudivarthi Amruth Sai" userId="5a403dde43048b85" providerId="LiveId" clId="{D1A08FFB-02EB-4159-BC45-D37BECF89082}" dt="2023-10-25T08:55:34.820" v="1878" actId="14100"/>
      <pc:docMkLst>
        <pc:docMk/>
      </pc:docMkLst>
      <pc:sldChg chg="addSp delSp modSp mod ord">
        <pc:chgData name="Mudivarthi Amruth Sai" userId="5a403dde43048b85" providerId="LiveId" clId="{D1A08FFB-02EB-4159-BC45-D37BECF89082}" dt="2023-09-20T13:10:53.379" v="1847"/>
        <pc:sldMkLst>
          <pc:docMk/>
          <pc:sldMk cId="1094849372" sldId="262"/>
        </pc:sldMkLst>
        <pc:spChg chg="mod">
          <ac:chgData name="Mudivarthi Amruth Sai" userId="5a403dde43048b85" providerId="LiveId" clId="{D1A08FFB-02EB-4159-BC45-D37BECF89082}" dt="2023-09-03T12:55:40.316" v="953" actId="1076"/>
          <ac:spMkLst>
            <pc:docMk/>
            <pc:sldMk cId="1094849372" sldId="262"/>
            <ac:spMk id="2" creationId="{0A6BCF94-F108-4D92-8C4F-CD9273947A31}"/>
          </ac:spMkLst>
        </pc:spChg>
        <pc:spChg chg="add del mod">
          <ac:chgData name="Mudivarthi Amruth Sai" userId="5a403dde43048b85" providerId="LiveId" clId="{D1A08FFB-02EB-4159-BC45-D37BECF89082}" dt="2023-09-03T12:51:51.999" v="796" actId="478"/>
          <ac:spMkLst>
            <pc:docMk/>
            <pc:sldMk cId="1094849372" sldId="262"/>
            <ac:spMk id="3" creationId="{3C9E2B45-EBCE-CEDB-5A00-72E4C574CC21}"/>
          </ac:spMkLst>
        </pc:spChg>
        <pc:spChg chg="del mod">
          <ac:chgData name="Mudivarthi Amruth Sai" userId="5a403dde43048b85" providerId="LiveId" clId="{D1A08FFB-02EB-4159-BC45-D37BECF89082}" dt="2023-09-03T10:31:12.127" v="23" actId="478"/>
          <ac:spMkLst>
            <pc:docMk/>
            <pc:sldMk cId="1094849372" sldId="262"/>
            <ac:spMk id="3" creationId="{78399AB7-9E36-4EAD-B44A-9E0CEA24AACE}"/>
          </ac:spMkLst>
        </pc:spChg>
        <pc:spChg chg="add mod">
          <ac:chgData name="Mudivarthi Amruth Sai" userId="5a403dde43048b85" providerId="LiveId" clId="{D1A08FFB-02EB-4159-BC45-D37BECF89082}" dt="2023-09-03T12:56:08.002" v="958" actId="1076"/>
          <ac:spMkLst>
            <pc:docMk/>
            <pc:sldMk cId="1094849372" sldId="262"/>
            <ac:spMk id="6" creationId="{E0DDC707-3F0D-A63F-8D3D-80B4EA8E6B47}"/>
          </ac:spMkLst>
        </pc:spChg>
        <pc:graphicFrameChg chg="add del mod">
          <ac:chgData name="Mudivarthi Amruth Sai" userId="5a403dde43048b85" providerId="LiveId" clId="{D1A08FFB-02EB-4159-BC45-D37BECF89082}" dt="2023-09-03T12:50:36.588" v="784" actId="478"/>
          <ac:graphicFrameMkLst>
            <pc:docMk/>
            <pc:sldMk cId="1094849372" sldId="262"/>
            <ac:graphicFrameMk id="5" creationId="{CAA17B37-436F-C135-2911-0B74FBF4F65B}"/>
          </ac:graphicFrameMkLst>
        </pc:graphicFrameChg>
        <pc:picChg chg="del">
          <ac:chgData name="Mudivarthi Amruth Sai" userId="5a403dde43048b85" providerId="LiveId" clId="{D1A08FFB-02EB-4159-BC45-D37BECF89082}" dt="2023-09-03T12:57:55.789" v="959" actId="478"/>
          <ac:picMkLst>
            <pc:docMk/>
            <pc:sldMk cId="1094849372" sldId="262"/>
            <ac:picMk id="4" creationId="{4B216623-4B59-4FC0-8E90-468349035D24}"/>
          </ac:picMkLst>
        </pc:picChg>
        <pc:picChg chg="add mod">
          <ac:chgData name="Mudivarthi Amruth Sai" userId="5a403dde43048b85" providerId="LiveId" clId="{D1A08FFB-02EB-4159-BC45-D37BECF89082}" dt="2023-09-03T12:58:09.811" v="962" actId="1076"/>
          <ac:picMkLst>
            <pc:docMk/>
            <pc:sldMk cId="1094849372" sldId="262"/>
            <ac:picMk id="2050" creationId="{4C91914D-AE2C-3B9F-E267-1B74ECF034F7}"/>
          </ac:picMkLst>
        </pc:picChg>
      </pc:sldChg>
      <pc:sldChg chg="addSp modSp mod">
        <pc:chgData name="Mudivarthi Amruth Sai" userId="5a403dde43048b85" providerId="LiveId" clId="{D1A08FFB-02EB-4159-BC45-D37BECF89082}" dt="2023-09-13T18:39:04.781" v="1826" actId="1076"/>
        <pc:sldMkLst>
          <pc:docMk/>
          <pc:sldMk cId="1659069524" sldId="263"/>
        </pc:sldMkLst>
        <pc:spChg chg="add mod">
          <ac:chgData name="Mudivarthi Amruth Sai" userId="5a403dde43048b85" providerId="LiveId" clId="{D1A08FFB-02EB-4159-BC45-D37BECF89082}" dt="2023-09-13T18:39:04.781" v="1826" actId="1076"/>
          <ac:spMkLst>
            <pc:docMk/>
            <pc:sldMk cId="1659069524" sldId="263"/>
            <ac:spMk id="3" creationId="{A70D120A-EBAF-65D5-6A1D-8A9ED2BD2512}"/>
          </ac:spMkLst>
        </pc:spChg>
        <pc:graphicFrameChg chg="add mod modGraphic">
          <ac:chgData name="Mudivarthi Amruth Sai" userId="5a403dde43048b85" providerId="LiveId" clId="{D1A08FFB-02EB-4159-BC45-D37BECF89082}" dt="2023-09-13T04:26:28.790" v="1420" actId="20577"/>
          <ac:graphicFrameMkLst>
            <pc:docMk/>
            <pc:sldMk cId="1659069524" sldId="263"/>
            <ac:graphicFrameMk id="6" creationId="{32C10A11-74E6-ED1D-82B5-C36BF1734473}"/>
          </ac:graphicFrameMkLst>
        </pc:graphicFrameChg>
        <pc:picChg chg="add mod modCrop">
          <ac:chgData name="Mudivarthi Amruth Sai" userId="5a403dde43048b85" providerId="LiveId" clId="{D1A08FFB-02EB-4159-BC45-D37BECF89082}" dt="2023-09-07T14:42:22.936" v="1380" actId="1035"/>
          <ac:picMkLst>
            <pc:docMk/>
            <pc:sldMk cId="1659069524" sldId="263"/>
            <ac:picMk id="5" creationId="{B5900842-1893-C642-4A94-92F4EECB101C}"/>
          </ac:picMkLst>
        </pc:picChg>
      </pc:sldChg>
      <pc:sldChg chg="modSp mod">
        <pc:chgData name="Mudivarthi Amruth Sai" userId="5a403dde43048b85" providerId="LiveId" clId="{D1A08FFB-02EB-4159-BC45-D37BECF89082}" dt="2023-09-03T12:50:13.670" v="783" actId="20577"/>
        <pc:sldMkLst>
          <pc:docMk/>
          <pc:sldMk cId="4263677514" sldId="264"/>
        </pc:sldMkLst>
        <pc:spChg chg="mod">
          <ac:chgData name="Mudivarthi Amruth Sai" userId="5a403dde43048b85" providerId="LiveId" clId="{D1A08FFB-02EB-4159-BC45-D37BECF89082}" dt="2023-09-03T10:34:55.020" v="25" actId="208"/>
          <ac:spMkLst>
            <pc:docMk/>
            <pc:sldMk cId="4263677514" sldId="264"/>
            <ac:spMk id="13" creationId="{7E24F011-395D-2754-3875-E81EEA96258A}"/>
          </ac:spMkLst>
        </pc:spChg>
        <pc:graphicFrameChg chg="mod modGraphic">
          <ac:chgData name="Mudivarthi Amruth Sai" userId="5a403dde43048b85" providerId="LiveId" clId="{D1A08FFB-02EB-4159-BC45-D37BECF89082}" dt="2023-09-03T12:50:13.670" v="783" actId="20577"/>
          <ac:graphicFrameMkLst>
            <pc:docMk/>
            <pc:sldMk cId="4263677514" sldId="264"/>
            <ac:graphicFrameMk id="9" creationId="{860A702B-7DA7-83F2-AD90-7451B1D72ADE}"/>
          </ac:graphicFrameMkLst>
        </pc:graphicFrameChg>
      </pc:sldChg>
      <pc:sldChg chg="addSp delSp modSp add mod">
        <pc:chgData name="Mudivarthi Amruth Sai" userId="5a403dde43048b85" providerId="LiveId" clId="{D1A08FFB-02EB-4159-BC45-D37BECF89082}" dt="2023-09-13T18:41:45.092" v="1827" actId="1036"/>
        <pc:sldMkLst>
          <pc:docMk/>
          <pc:sldMk cId="1856655896" sldId="265"/>
        </pc:sldMkLst>
        <pc:spChg chg="mod">
          <ac:chgData name="Mudivarthi Amruth Sai" userId="5a403dde43048b85" providerId="LiveId" clId="{D1A08FFB-02EB-4159-BC45-D37BECF89082}" dt="2023-09-13T18:41:45.092" v="1827" actId="1036"/>
          <ac:spMkLst>
            <pc:docMk/>
            <pc:sldMk cId="1856655896" sldId="265"/>
            <ac:spMk id="3" creationId="{A70D120A-EBAF-65D5-6A1D-8A9ED2BD2512}"/>
          </ac:spMkLst>
        </pc:spChg>
        <pc:graphicFrameChg chg="mod modGraphic">
          <ac:chgData name="Mudivarthi Amruth Sai" userId="5a403dde43048b85" providerId="LiveId" clId="{D1A08FFB-02EB-4159-BC45-D37BECF89082}" dt="2023-09-03T13:11:14.608" v="1376" actId="1076"/>
          <ac:graphicFrameMkLst>
            <pc:docMk/>
            <pc:sldMk cId="1856655896" sldId="265"/>
            <ac:graphicFrameMk id="6" creationId="{32C10A11-74E6-ED1D-82B5-C36BF1734473}"/>
          </ac:graphicFrameMkLst>
        </pc:graphicFrameChg>
        <pc:picChg chg="add mod">
          <ac:chgData name="Mudivarthi Amruth Sai" userId="5a403dde43048b85" providerId="LiveId" clId="{D1A08FFB-02EB-4159-BC45-D37BECF89082}" dt="2023-09-03T11:06:14.136" v="177" actId="1582"/>
          <ac:picMkLst>
            <pc:docMk/>
            <pc:sldMk cId="1856655896" sldId="265"/>
            <ac:picMk id="2" creationId="{B22D02E0-3B12-E97A-40FD-75B71BE8566D}"/>
          </ac:picMkLst>
        </pc:picChg>
        <pc:picChg chg="del">
          <ac:chgData name="Mudivarthi Amruth Sai" userId="5a403dde43048b85" providerId="LiveId" clId="{D1A08FFB-02EB-4159-BC45-D37BECF89082}" dt="2023-09-03T11:05:27.571" v="169" actId="478"/>
          <ac:picMkLst>
            <pc:docMk/>
            <pc:sldMk cId="1856655896" sldId="265"/>
            <ac:picMk id="5" creationId="{B5900842-1893-C642-4A94-92F4EECB101C}"/>
          </ac:picMkLst>
        </pc:picChg>
      </pc:sldChg>
      <pc:sldChg chg="addSp delSp modSp add mod">
        <pc:chgData name="Mudivarthi Amruth Sai" userId="5a403dde43048b85" providerId="LiveId" clId="{D1A08FFB-02EB-4159-BC45-D37BECF89082}" dt="2023-09-13T18:41:58.775" v="1828" actId="1076"/>
        <pc:sldMkLst>
          <pc:docMk/>
          <pc:sldMk cId="571662810" sldId="266"/>
        </pc:sldMkLst>
        <pc:spChg chg="mod">
          <ac:chgData name="Mudivarthi Amruth Sai" userId="5a403dde43048b85" providerId="LiveId" clId="{D1A08FFB-02EB-4159-BC45-D37BECF89082}" dt="2023-09-03T11:08:14.404" v="212" actId="12788"/>
          <ac:spMkLst>
            <pc:docMk/>
            <pc:sldMk cId="571662810" sldId="266"/>
            <ac:spMk id="3" creationId="{A70D120A-EBAF-65D5-6A1D-8A9ED2BD2512}"/>
          </ac:spMkLst>
        </pc:spChg>
        <pc:graphicFrameChg chg="add mod modGraphic">
          <ac:chgData name="Mudivarthi Amruth Sai" userId="5a403dde43048b85" providerId="LiveId" clId="{D1A08FFB-02EB-4159-BC45-D37BECF89082}" dt="2023-09-13T18:41:58.775" v="1828" actId="1076"/>
          <ac:graphicFrameMkLst>
            <pc:docMk/>
            <pc:sldMk cId="571662810" sldId="266"/>
            <ac:graphicFrameMk id="4" creationId="{0BB40548-6E2D-2299-C33A-08CD7792DE4F}"/>
          </ac:graphicFrameMkLst>
        </pc:graphicFrameChg>
        <pc:graphicFrameChg chg="del modGraphic">
          <ac:chgData name="Mudivarthi Amruth Sai" userId="5a403dde43048b85" providerId="LiveId" clId="{D1A08FFB-02EB-4159-BC45-D37BECF89082}" dt="2023-09-03T11:08:20.431" v="215" actId="478"/>
          <ac:graphicFrameMkLst>
            <pc:docMk/>
            <pc:sldMk cId="571662810" sldId="266"/>
            <ac:graphicFrameMk id="6" creationId="{32C10A11-74E6-ED1D-82B5-C36BF1734473}"/>
          </ac:graphicFrameMkLst>
        </pc:graphicFrameChg>
        <pc:picChg chg="del">
          <ac:chgData name="Mudivarthi Amruth Sai" userId="5a403dde43048b85" providerId="LiveId" clId="{D1A08FFB-02EB-4159-BC45-D37BECF89082}" dt="2023-09-03T11:08:18.728" v="213" actId="478"/>
          <ac:picMkLst>
            <pc:docMk/>
            <pc:sldMk cId="571662810" sldId="266"/>
            <ac:picMk id="2" creationId="{B22D02E0-3B12-E97A-40FD-75B71BE8566D}"/>
          </ac:picMkLst>
        </pc:picChg>
        <pc:picChg chg="add mod">
          <ac:chgData name="Mudivarthi Amruth Sai" userId="5a403dde43048b85" providerId="LiveId" clId="{D1A08FFB-02EB-4159-BC45-D37BECF89082}" dt="2023-09-03T11:15:55.107" v="310" actId="1076"/>
          <ac:picMkLst>
            <pc:docMk/>
            <pc:sldMk cId="571662810" sldId="266"/>
            <ac:picMk id="3074" creationId="{D2AAEFF5-8772-26E6-782C-11EB69747E60}"/>
          </ac:picMkLst>
        </pc:picChg>
        <pc:picChg chg="add mod">
          <ac:chgData name="Mudivarthi Amruth Sai" userId="5a403dde43048b85" providerId="LiveId" clId="{D1A08FFB-02EB-4159-BC45-D37BECF89082}" dt="2023-09-03T11:15:28.938" v="305" actId="1076"/>
          <ac:picMkLst>
            <pc:docMk/>
            <pc:sldMk cId="571662810" sldId="266"/>
            <ac:picMk id="3076" creationId="{95C82363-F5F6-D627-EBA6-C6FF4049684A}"/>
          </ac:picMkLst>
        </pc:picChg>
        <pc:picChg chg="add mod">
          <ac:chgData name="Mudivarthi Amruth Sai" userId="5a403dde43048b85" providerId="LiveId" clId="{D1A08FFB-02EB-4159-BC45-D37BECF89082}" dt="2023-09-03T11:15:23.214" v="303" actId="14100"/>
          <ac:picMkLst>
            <pc:docMk/>
            <pc:sldMk cId="571662810" sldId="266"/>
            <ac:picMk id="3078" creationId="{CEFDF56B-4974-8E52-37E5-B63075E97D35}"/>
          </ac:picMkLst>
        </pc:picChg>
        <pc:picChg chg="add del">
          <ac:chgData name="Mudivarthi Amruth Sai" userId="5a403dde43048b85" providerId="LiveId" clId="{D1A08FFB-02EB-4159-BC45-D37BECF89082}" dt="2023-09-03T11:12:58.965" v="266" actId="478"/>
          <ac:picMkLst>
            <pc:docMk/>
            <pc:sldMk cId="571662810" sldId="266"/>
            <ac:picMk id="3080" creationId="{7F199F35-1846-0F52-E3F1-202568284682}"/>
          </ac:picMkLst>
        </pc:picChg>
        <pc:picChg chg="add mod">
          <ac:chgData name="Mudivarthi Amruth Sai" userId="5a403dde43048b85" providerId="LiveId" clId="{D1A08FFB-02EB-4159-BC45-D37BECF89082}" dt="2023-09-03T11:15:51.650" v="309" actId="1076"/>
          <ac:picMkLst>
            <pc:docMk/>
            <pc:sldMk cId="571662810" sldId="266"/>
            <ac:picMk id="3082" creationId="{9007F95C-FC19-4F42-DBFA-BE5B432DD7B5}"/>
          </ac:picMkLst>
        </pc:picChg>
        <pc:picChg chg="add mod">
          <ac:chgData name="Mudivarthi Amruth Sai" userId="5a403dde43048b85" providerId="LiveId" clId="{D1A08FFB-02EB-4159-BC45-D37BECF89082}" dt="2023-09-03T11:15:19.268" v="301" actId="1076"/>
          <ac:picMkLst>
            <pc:docMk/>
            <pc:sldMk cId="571662810" sldId="266"/>
            <ac:picMk id="3084" creationId="{BB7A816A-5CCE-C791-C449-9D8C23F1482E}"/>
          </ac:picMkLst>
        </pc:picChg>
      </pc:sldChg>
      <pc:sldChg chg="delSp modSp add mod ord">
        <pc:chgData name="Mudivarthi Amruth Sai" userId="5a403dde43048b85" providerId="LiveId" clId="{D1A08FFB-02EB-4159-BC45-D37BECF89082}" dt="2023-09-13T04:28:44.377" v="1429" actId="20577"/>
        <pc:sldMkLst>
          <pc:docMk/>
          <pc:sldMk cId="27714652" sldId="267"/>
        </pc:sldMkLst>
        <pc:spChg chg="mod">
          <ac:chgData name="Mudivarthi Amruth Sai" userId="5a403dde43048b85" providerId="LiveId" clId="{D1A08FFB-02EB-4159-BC45-D37BECF89082}" dt="2023-09-03T11:20:31.191" v="352" actId="12788"/>
          <ac:spMkLst>
            <pc:docMk/>
            <pc:sldMk cId="27714652" sldId="267"/>
            <ac:spMk id="3" creationId="{A70D120A-EBAF-65D5-6A1D-8A9ED2BD2512}"/>
          </ac:spMkLst>
        </pc:spChg>
        <pc:graphicFrameChg chg="mod modGraphic">
          <ac:chgData name="Mudivarthi Amruth Sai" userId="5a403dde43048b85" providerId="LiveId" clId="{D1A08FFB-02EB-4159-BC45-D37BECF89082}" dt="2023-09-13T04:28:44.377" v="1429" actId="20577"/>
          <ac:graphicFrameMkLst>
            <pc:docMk/>
            <pc:sldMk cId="27714652" sldId="267"/>
            <ac:graphicFrameMk id="6" creationId="{32C10A11-74E6-ED1D-82B5-C36BF1734473}"/>
          </ac:graphicFrameMkLst>
        </pc:graphicFrameChg>
        <pc:picChg chg="del mod">
          <ac:chgData name="Mudivarthi Amruth Sai" userId="5a403dde43048b85" providerId="LiveId" clId="{D1A08FFB-02EB-4159-BC45-D37BECF89082}" dt="2023-09-03T11:17:55.430" v="317" actId="478"/>
          <ac:picMkLst>
            <pc:docMk/>
            <pc:sldMk cId="27714652" sldId="267"/>
            <ac:picMk id="2" creationId="{B22D02E0-3B12-E97A-40FD-75B71BE8566D}"/>
          </ac:picMkLst>
        </pc:picChg>
      </pc:sldChg>
      <pc:sldChg chg="addSp delSp modSp new mod">
        <pc:chgData name="Mudivarthi Amruth Sai" userId="5a403dde43048b85" providerId="LiveId" clId="{D1A08FFB-02EB-4159-BC45-D37BECF89082}" dt="2023-09-03T12:27:15.976" v="495" actId="1076"/>
        <pc:sldMkLst>
          <pc:docMk/>
          <pc:sldMk cId="263859379" sldId="268"/>
        </pc:sldMkLst>
        <pc:spChg chg="add mod">
          <ac:chgData name="Mudivarthi Amruth Sai" userId="5a403dde43048b85" providerId="LiveId" clId="{D1A08FFB-02EB-4159-BC45-D37BECF89082}" dt="2023-09-03T12:26:57.423" v="491" actId="14100"/>
          <ac:spMkLst>
            <pc:docMk/>
            <pc:sldMk cId="263859379" sldId="268"/>
            <ac:spMk id="4" creationId="{F4D7ABA8-11AF-7DCF-7F9A-182D8F5E4258}"/>
          </ac:spMkLst>
        </pc:spChg>
        <pc:spChg chg="add del mod">
          <ac:chgData name="Mudivarthi Amruth Sai" userId="5a403dde43048b85" providerId="LiveId" clId="{D1A08FFB-02EB-4159-BC45-D37BECF89082}" dt="2023-09-03T11:50:32.390" v="367" actId="478"/>
          <ac:spMkLst>
            <pc:docMk/>
            <pc:sldMk cId="263859379" sldId="268"/>
            <ac:spMk id="5" creationId="{58AF313C-536D-2B2F-AC13-06F057E835FA}"/>
          </ac:spMkLst>
        </pc:spChg>
        <pc:spChg chg="add del mod">
          <ac:chgData name="Mudivarthi Amruth Sai" userId="5a403dde43048b85" providerId="LiveId" clId="{D1A08FFB-02EB-4159-BC45-D37BECF89082}" dt="2023-09-03T11:50:31.855" v="366" actId="478"/>
          <ac:spMkLst>
            <pc:docMk/>
            <pc:sldMk cId="263859379" sldId="268"/>
            <ac:spMk id="6" creationId="{13CCA3DE-E2C2-6594-1673-76EF1743A8B2}"/>
          </ac:spMkLst>
        </pc:spChg>
        <pc:spChg chg="add del mod">
          <ac:chgData name="Mudivarthi Amruth Sai" userId="5a403dde43048b85" providerId="LiveId" clId="{D1A08FFB-02EB-4159-BC45-D37BECF89082}" dt="2023-09-03T11:50:31.180" v="365" actId="478"/>
          <ac:spMkLst>
            <pc:docMk/>
            <pc:sldMk cId="263859379" sldId="268"/>
            <ac:spMk id="7" creationId="{97533658-5D5A-AF42-CF8A-DDC7C43D4EB3}"/>
          </ac:spMkLst>
        </pc:spChg>
        <pc:spChg chg="add mod">
          <ac:chgData name="Mudivarthi Amruth Sai" userId="5a403dde43048b85" providerId="LiveId" clId="{D1A08FFB-02EB-4159-BC45-D37BECF89082}" dt="2023-09-03T11:52:07.911" v="437" actId="1076"/>
          <ac:spMkLst>
            <pc:docMk/>
            <pc:sldMk cId="263859379" sldId="268"/>
            <ac:spMk id="8" creationId="{328137F5-5A52-6225-6C42-95258DC48CC4}"/>
          </ac:spMkLst>
        </pc:spChg>
        <pc:spChg chg="add mod">
          <ac:chgData name="Mudivarthi Amruth Sai" userId="5a403dde43048b85" providerId="LiveId" clId="{D1A08FFB-02EB-4159-BC45-D37BECF89082}" dt="2023-09-03T12:27:08.113" v="493" actId="1076"/>
          <ac:spMkLst>
            <pc:docMk/>
            <pc:sldMk cId="263859379" sldId="268"/>
            <ac:spMk id="9" creationId="{44854A3D-37FB-2AAF-6E02-D7125497EA90}"/>
          </ac:spMkLst>
        </pc:spChg>
        <pc:spChg chg="add mod">
          <ac:chgData name="Mudivarthi Amruth Sai" userId="5a403dde43048b85" providerId="LiveId" clId="{D1A08FFB-02EB-4159-BC45-D37BECF89082}" dt="2023-09-03T12:27:11.453" v="494" actId="1076"/>
          <ac:spMkLst>
            <pc:docMk/>
            <pc:sldMk cId="263859379" sldId="268"/>
            <ac:spMk id="10" creationId="{FE51F0C5-C1B5-425E-0AD7-774D75890652}"/>
          </ac:spMkLst>
        </pc:spChg>
        <pc:spChg chg="add mod">
          <ac:chgData name="Mudivarthi Amruth Sai" userId="5a403dde43048b85" providerId="LiveId" clId="{D1A08FFB-02EB-4159-BC45-D37BECF89082}" dt="2023-09-03T12:27:15.976" v="495" actId="1076"/>
          <ac:spMkLst>
            <pc:docMk/>
            <pc:sldMk cId="263859379" sldId="268"/>
            <ac:spMk id="11" creationId="{EE4A8E93-E8F3-E851-FB0F-6C26A81F9DD3}"/>
          </ac:spMkLst>
        </pc:spChg>
        <pc:picChg chg="add mod modCrop">
          <ac:chgData name="Mudivarthi Amruth Sai" userId="5a403dde43048b85" providerId="LiveId" clId="{D1A08FFB-02EB-4159-BC45-D37BECF89082}" dt="2023-09-03T11:32:18.582" v="357" actId="1076"/>
          <ac:picMkLst>
            <pc:docMk/>
            <pc:sldMk cId="263859379" sldId="268"/>
            <ac:picMk id="3" creationId="{CA31E1A9-13D0-3075-6EAD-E96134E9977A}"/>
          </ac:picMkLst>
        </pc:picChg>
        <pc:picChg chg="add mod">
          <ac:chgData name="Mudivarthi Amruth Sai" userId="5a403dde43048b85" providerId="LiveId" clId="{D1A08FFB-02EB-4159-BC45-D37BECF89082}" dt="2023-09-03T11:53:56.449" v="487" actId="14100"/>
          <ac:picMkLst>
            <pc:docMk/>
            <pc:sldMk cId="263859379" sldId="268"/>
            <ac:picMk id="4098" creationId="{4EC97900-0F6C-EF37-7887-DD9590B30B6D}"/>
          </ac:picMkLst>
        </pc:picChg>
      </pc:sldChg>
      <pc:sldChg chg="addSp delSp modSp add mod ord">
        <pc:chgData name="Mudivarthi Amruth Sai" userId="5a403dde43048b85" providerId="LiveId" clId="{D1A08FFB-02EB-4159-BC45-D37BECF89082}" dt="2023-09-03T12:39:43.241" v="667" actId="208"/>
        <pc:sldMkLst>
          <pc:docMk/>
          <pc:sldMk cId="1890238080" sldId="269"/>
        </pc:sldMkLst>
        <pc:spChg chg="mod">
          <ac:chgData name="Mudivarthi Amruth Sai" userId="5a403dde43048b85" providerId="LiveId" clId="{D1A08FFB-02EB-4159-BC45-D37BECF89082}" dt="2023-09-03T12:28:15.259" v="529" actId="12788"/>
          <ac:spMkLst>
            <pc:docMk/>
            <pc:sldMk cId="1890238080" sldId="269"/>
            <ac:spMk id="3" creationId="{A70D120A-EBAF-65D5-6A1D-8A9ED2BD2512}"/>
          </ac:spMkLst>
        </pc:spChg>
        <pc:graphicFrameChg chg="add mod modGraphic">
          <ac:chgData name="Mudivarthi Amruth Sai" userId="5a403dde43048b85" providerId="LiveId" clId="{D1A08FFB-02EB-4159-BC45-D37BECF89082}" dt="2023-09-03T12:39:24.193" v="664" actId="1076"/>
          <ac:graphicFrameMkLst>
            <pc:docMk/>
            <pc:sldMk cId="1890238080" sldId="269"/>
            <ac:graphicFrameMk id="4" creationId="{AF4AA3A3-7EF7-90AA-C3AB-230FA74F2A27}"/>
          </ac:graphicFrameMkLst>
        </pc:graphicFrameChg>
        <pc:graphicFrameChg chg="del">
          <ac:chgData name="Mudivarthi Amruth Sai" userId="5a403dde43048b85" providerId="LiveId" clId="{D1A08FFB-02EB-4159-BC45-D37BECF89082}" dt="2023-09-03T12:27:22.290" v="496" actId="478"/>
          <ac:graphicFrameMkLst>
            <pc:docMk/>
            <pc:sldMk cId="1890238080" sldId="269"/>
            <ac:graphicFrameMk id="6" creationId="{32C10A11-74E6-ED1D-82B5-C36BF1734473}"/>
          </ac:graphicFrameMkLst>
        </pc:graphicFrameChg>
        <pc:picChg chg="del mod">
          <ac:chgData name="Mudivarthi Amruth Sai" userId="5a403dde43048b85" providerId="LiveId" clId="{D1A08FFB-02EB-4159-BC45-D37BECF89082}" dt="2023-09-03T12:27:23.215" v="498" actId="478"/>
          <ac:picMkLst>
            <pc:docMk/>
            <pc:sldMk cId="1890238080" sldId="269"/>
            <ac:picMk id="2" creationId="{B22D02E0-3B12-E97A-40FD-75B71BE8566D}"/>
          </ac:picMkLst>
        </pc:picChg>
        <pc:picChg chg="add mod">
          <ac:chgData name="Mudivarthi Amruth Sai" userId="5a403dde43048b85" providerId="LiveId" clId="{D1A08FFB-02EB-4159-BC45-D37BECF89082}" dt="2023-09-03T12:39:43.241" v="667" actId="208"/>
          <ac:picMkLst>
            <pc:docMk/>
            <pc:sldMk cId="1890238080" sldId="269"/>
            <ac:picMk id="1026" creationId="{41BAA3F4-CC5A-FD15-2995-F9D97D05C0BB}"/>
          </ac:picMkLst>
        </pc:picChg>
      </pc:sldChg>
      <pc:sldChg chg="delSp modSp add mod">
        <pc:chgData name="Mudivarthi Amruth Sai" userId="5a403dde43048b85" providerId="LiveId" clId="{D1A08FFB-02EB-4159-BC45-D37BECF89082}" dt="2023-09-13T04:26:05.960" v="1418" actId="20577"/>
        <pc:sldMkLst>
          <pc:docMk/>
          <pc:sldMk cId="685152765" sldId="270"/>
        </pc:sldMkLst>
        <pc:spChg chg="mod">
          <ac:chgData name="Mudivarthi Amruth Sai" userId="5a403dde43048b85" providerId="LiveId" clId="{D1A08FFB-02EB-4159-BC45-D37BECF89082}" dt="2023-09-03T12:40:31.260" v="682" actId="12788"/>
          <ac:spMkLst>
            <pc:docMk/>
            <pc:sldMk cId="685152765" sldId="270"/>
            <ac:spMk id="3" creationId="{A70D120A-EBAF-65D5-6A1D-8A9ED2BD2512}"/>
          </ac:spMkLst>
        </pc:spChg>
        <pc:graphicFrameChg chg="mod modGraphic">
          <ac:chgData name="Mudivarthi Amruth Sai" userId="5a403dde43048b85" providerId="LiveId" clId="{D1A08FFB-02EB-4159-BC45-D37BECF89082}" dt="2023-09-13T04:26:05.960" v="1418" actId="20577"/>
          <ac:graphicFrameMkLst>
            <pc:docMk/>
            <pc:sldMk cId="685152765" sldId="270"/>
            <ac:graphicFrameMk id="4" creationId="{AF4AA3A3-7EF7-90AA-C3AB-230FA74F2A27}"/>
          </ac:graphicFrameMkLst>
        </pc:graphicFrameChg>
        <pc:picChg chg="del">
          <ac:chgData name="Mudivarthi Amruth Sai" userId="5a403dde43048b85" providerId="LiveId" clId="{D1A08FFB-02EB-4159-BC45-D37BECF89082}" dt="2023-09-03T12:40:14.642" v="669" actId="478"/>
          <ac:picMkLst>
            <pc:docMk/>
            <pc:sldMk cId="685152765" sldId="270"/>
            <ac:picMk id="1026" creationId="{41BAA3F4-CC5A-FD15-2995-F9D97D05C0BB}"/>
          </ac:picMkLst>
        </pc:picChg>
      </pc:sldChg>
      <pc:sldChg chg="modSp add mod">
        <pc:chgData name="Mudivarthi Amruth Sai" userId="5a403dde43048b85" providerId="LiveId" clId="{D1A08FFB-02EB-4159-BC45-D37BECF89082}" dt="2023-09-03T12:45:00.837" v="743" actId="1076"/>
        <pc:sldMkLst>
          <pc:docMk/>
          <pc:sldMk cId="4260148030" sldId="271"/>
        </pc:sldMkLst>
        <pc:spChg chg="mod">
          <ac:chgData name="Mudivarthi Amruth Sai" userId="5a403dde43048b85" providerId="LiveId" clId="{D1A08FFB-02EB-4159-BC45-D37BECF89082}" dt="2023-09-03T12:44:13.332" v="728" actId="20577"/>
          <ac:spMkLst>
            <pc:docMk/>
            <pc:sldMk cId="4260148030" sldId="271"/>
            <ac:spMk id="3" creationId="{A70D120A-EBAF-65D5-6A1D-8A9ED2BD2512}"/>
          </ac:spMkLst>
        </pc:spChg>
        <pc:graphicFrameChg chg="mod modGraphic">
          <ac:chgData name="Mudivarthi Amruth Sai" userId="5a403dde43048b85" providerId="LiveId" clId="{D1A08FFB-02EB-4159-BC45-D37BECF89082}" dt="2023-09-03T12:45:00.837" v="743" actId="1076"/>
          <ac:graphicFrameMkLst>
            <pc:docMk/>
            <pc:sldMk cId="4260148030" sldId="271"/>
            <ac:graphicFrameMk id="4" creationId="{AF4AA3A3-7EF7-90AA-C3AB-230FA74F2A27}"/>
          </ac:graphicFrameMkLst>
        </pc:graphicFrameChg>
      </pc:sldChg>
      <pc:sldChg chg="add">
        <pc:chgData name="Mudivarthi Amruth Sai" userId="5a403dde43048b85" providerId="LiveId" clId="{D1A08FFB-02EB-4159-BC45-D37BECF89082}" dt="2023-09-03T12:45:54.749" v="744" actId="2890"/>
        <pc:sldMkLst>
          <pc:docMk/>
          <pc:sldMk cId="1297575268" sldId="272"/>
        </pc:sldMkLst>
      </pc:sldChg>
      <pc:sldChg chg="addSp modSp new mod">
        <pc:chgData name="Mudivarthi Amruth Sai" userId="5a403dde43048b85" providerId="LiveId" clId="{D1A08FFB-02EB-4159-BC45-D37BECF89082}" dt="2023-09-03T13:04:43.463" v="1185" actId="14861"/>
        <pc:sldMkLst>
          <pc:docMk/>
          <pc:sldMk cId="136765623" sldId="273"/>
        </pc:sldMkLst>
        <pc:graphicFrameChg chg="add mod modGraphic">
          <ac:chgData name="Mudivarthi Amruth Sai" userId="5a403dde43048b85" providerId="LiveId" clId="{D1A08FFB-02EB-4159-BC45-D37BECF89082}" dt="2023-09-03T13:04:43.463" v="1185" actId="14861"/>
          <ac:graphicFrameMkLst>
            <pc:docMk/>
            <pc:sldMk cId="136765623" sldId="273"/>
            <ac:graphicFrameMk id="2" creationId="{C6258F5D-AA8B-09F3-DA1C-FD922D038512}"/>
          </ac:graphicFrameMkLst>
        </pc:graphicFrameChg>
      </pc:sldChg>
      <pc:sldChg chg="addSp delSp modSp mod">
        <pc:chgData name="Mudivarthi Amruth Sai" userId="5a403dde43048b85" providerId="LiveId" clId="{D1A08FFB-02EB-4159-BC45-D37BECF89082}" dt="2023-09-13T04:54:14.820" v="1823" actId="12385"/>
        <pc:sldMkLst>
          <pc:docMk/>
          <pc:sldMk cId="3303265535" sldId="276"/>
        </pc:sldMkLst>
        <pc:graphicFrameChg chg="del mod">
          <ac:chgData name="Mudivarthi Amruth Sai" userId="5a403dde43048b85" providerId="LiveId" clId="{D1A08FFB-02EB-4159-BC45-D37BECF89082}" dt="2023-09-13T04:30:32.606" v="1431" actId="478"/>
          <ac:graphicFrameMkLst>
            <pc:docMk/>
            <pc:sldMk cId="3303265535" sldId="276"/>
            <ac:graphicFrameMk id="4" creationId="{0BB40548-6E2D-2299-C33A-08CD7792DE4F}"/>
          </ac:graphicFrameMkLst>
        </pc:graphicFrameChg>
        <pc:graphicFrameChg chg="add mod modGraphic">
          <ac:chgData name="Mudivarthi Amruth Sai" userId="5a403dde43048b85" providerId="LiveId" clId="{D1A08FFB-02EB-4159-BC45-D37BECF89082}" dt="2023-09-13T04:54:14.820" v="1823" actId="12385"/>
          <ac:graphicFrameMkLst>
            <pc:docMk/>
            <pc:sldMk cId="3303265535" sldId="276"/>
            <ac:graphicFrameMk id="6" creationId="{3240FC1A-42A3-B2C6-F501-6261B273F8F4}"/>
          </ac:graphicFrameMkLst>
        </pc:graphicFrameChg>
      </pc:sldChg>
      <pc:sldChg chg="modSp add mod">
        <pc:chgData name="Mudivarthi Amruth Sai" userId="5a403dde43048b85" providerId="LiveId" clId="{D1A08FFB-02EB-4159-BC45-D37BECF89082}" dt="2023-10-25T08:47:39.275" v="1851" actId="20577"/>
        <pc:sldMkLst>
          <pc:docMk/>
          <pc:sldMk cId="1092577028" sldId="278"/>
        </pc:sldMkLst>
        <pc:graphicFrameChg chg="modGraphic">
          <ac:chgData name="Mudivarthi Amruth Sai" userId="5a403dde43048b85" providerId="LiveId" clId="{D1A08FFB-02EB-4159-BC45-D37BECF89082}" dt="2023-10-25T08:47:39.275" v="1851" actId="20577"/>
          <ac:graphicFrameMkLst>
            <pc:docMk/>
            <pc:sldMk cId="1092577028" sldId="278"/>
            <ac:graphicFrameMk id="4" creationId="{AF4AA3A3-7EF7-90AA-C3AB-230FA74F2A27}"/>
          </ac:graphicFrameMkLst>
        </pc:graphicFrameChg>
      </pc:sldChg>
      <pc:sldChg chg="modSp add del mod ord">
        <pc:chgData name="Mudivarthi Amruth Sai" userId="5a403dde43048b85" providerId="LiveId" clId="{D1A08FFB-02EB-4159-BC45-D37BECF89082}" dt="2023-09-14T05:56:07.535" v="1845"/>
        <pc:sldMkLst>
          <pc:docMk/>
          <pc:sldMk cId="2439646424" sldId="280"/>
        </pc:sldMkLst>
        <pc:graphicFrameChg chg="mod modGraphic">
          <ac:chgData name="Mudivarthi Amruth Sai" userId="5a403dde43048b85" providerId="LiveId" clId="{D1A08FFB-02EB-4159-BC45-D37BECF89082}" dt="2023-09-14T05:55:45.935" v="1843" actId="1076"/>
          <ac:graphicFrameMkLst>
            <pc:docMk/>
            <pc:sldMk cId="2439646424" sldId="280"/>
            <ac:graphicFrameMk id="4" creationId="{AF4AA3A3-7EF7-90AA-C3AB-230FA74F2A27}"/>
          </ac:graphicFrameMkLst>
        </pc:graphicFrameChg>
      </pc:sldChg>
      <pc:sldChg chg="addSp delSp modSp add mod">
        <pc:chgData name="Mudivarthi Amruth Sai" userId="5a403dde43048b85" providerId="LiveId" clId="{D1A08FFB-02EB-4159-BC45-D37BECF89082}" dt="2023-10-25T08:55:34.820" v="1878" actId="14100"/>
        <pc:sldMkLst>
          <pc:docMk/>
          <pc:sldMk cId="2148520005" sldId="281"/>
        </pc:sldMkLst>
        <pc:spChg chg="del mod">
          <ac:chgData name="Mudivarthi Amruth Sai" userId="5a403dde43048b85" providerId="LiveId" clId="{D1A08FFB-02EB-4159-BC45-D37BECF89082}" dt="2023-10-25T08:52:08.942" v="1855" actId="478"/>
          <ac:spMkLst>
            <pc:docMk/>
            <pc:sldMk cId="2148520005" sldId="281"/>
            <ac:spMk id="4" creationId="{F4D7ABA8-11AF-7DCF-7F9A-182D8F5E4258}"/>
          </ac:spMkLst>
        </pc:spChg>
        <pc:spChg chg="add mod">
          <ac:chgData name="Mudivarthi Amruth Sai" userId="5a403dde43048b85" providerId="LiveId" clId="{D1A08FFB-02EB-4159-BC45-D37BECF89082}" dt="2023-10-25T08:55:22.035" v="1875" actId="12788"/>
          <ac:spMkLst>
            <pc:docMk/>
            <pc:sldMk cId="2148520005" sldId="281"/>
            <ac:spMk id="7" creationId="{DCCFE821-A034-60DD-0D59-2B1A511026D3}"/>
          </ac:spMkLst>
        </pc:spChg>
        <pc:spChg chg="del">
          <ac:chgData name="Mudivarthi Amruth Sai" userId="5a403dde43048b85" providerId="LiveId" clId="{D1A08FFB-02EB-4159-BC45-D37BECF89082}" dt="2023-10-25T08:52:14.438" v="1856" actId="478"/>
          <ac:spMkLst>
            <pc:docMk/>
            <pc:sldMk cId="2148520005" sldId="281"/>
            <ac:spMk id="8" creationId="{328137F5-5A52-6225-6C42-95258DC48CC4}"/>
          </ac:spMkLst>
        </pc:spChg>
        <pc:spChg chg="del">
          <ac:chgData name="Mudivarthi Amruth Sai" userId="5a403dde43048b85" providerId="LiveId" clId="{D1A08FFB-02EB-4159-BC45-D37BECF89082}" dt="2023-10-25T08:52:16.500" v="1857" actId="478"/>
          <ac:spMkLst>
            <pc:docMk/>
            <pc:sldMk cId="2148520005" sldId="281"/>
            <ac:spMk id="9" creationId="{44854A3D-37FB-2AAF-6E02-D7125497EA90}"/>
          </ac:spMkLst>
        </pc:spChg>
        <pc:spChg chg="del">
          <ac:chgData name="Mudivarthi Amruth Sai" userId="5a403dde43048b85" providerId="LiveId" clId="{D1A08FFB-02EB-4159-BC45-D37BECF89082}" dt="2023-10-25T08:52:18.399" v="1858" actId="478"/>
          <ac:spMkLst>
            <pc:docMk/>
            <pc:sldMk cId="2148520005" sldId="281"/>
            <ac:spMk id="10" creationId="{FE51F0C5-C1B5-425E-0AD7-774D75890652}"/>
          </ac:spMkLst>
        </pc:spChg>
        <pc:spChg chg="del">
          <ac:chgData name="Mudivarthi Amruth Sai" userId="5a403dde43048b85" providerId="LiveId" clId="{D1A08FFB-02EB-4159-BC45-D37BECF89082}" dt="2023-10-25T08:52:21.865" v="1860" actId="478"/>
          <ac:spMkLst>
            <pc:docMk/>
            <pc:sldMk cId="2148520005" sldId="281"/>
            <ac:spMk id="11" creationId="{EE4A8E93-E8F3-E851-FB0F-6C26A81F9DD3}"/>
          </ac:spMkLst>
        </pc:spChg>
        <pc:picChg chg="del">
          <ac:chgData name="Mudivarthi Amruth Sai" userId="5a403dde43048b85" providerId="LiveId" clId="{D1A08FFB-02EB-4159-BC45-D37BECF89082}" dt="2023-10-25T08:52:03.387" v="1853" actId="478"/>
          <ac:picMkLst>
            <pc:docMk/>
            <pc:sldMk cId="2148520005" sldId="281"/>
            <ac:picMk id="3" creationId="{CA31E1A9-13D0-3075-6EAD-E96134E9977A}"/>
          </ac:picMkLst>
        </pc:picChg>
        <pc:picChg chg="add mod">
          <ac:chgData name="Mudivarthi Amruth Sai" userId="5a403dde43048b85" providerId="LiveId" clId="{D1A08FFB-02EB-4159-BC45-D37BECF89082}" dt="2023-10-25T08:55:34.820" v="1878" actId="14100"/>
          <ac:picMkLst>
            <pc:docMk/>
            <pc:sldMk cId="2148520005" sldId="281"/>
            <ac:picMk id="6" creationId="{9B5B5CAC-65E4-4E13-A877-9BB9B2D870BC}"/>
          </ac:picMkLst>
        </pc:picChg>
        <pc:picChg chg="del">
          <ac:chgData name="Mudivarthi Amruth Sai" userId="5a403dde43048b85" providerId="LiveId" clId="{D1A08FFB-02EB-4159-BC45-D37BECF89082}" dt="2023-10-25T08:52:19.918" v="1859" actId="478"/>
          <ac:picMkLst>
            <pc:docMk/>
            <pc:sldMk cId="2148520005" sldId="281"/>
            <ac:picMk id="4098" creationId="{4EC97900-0F6C-EF37-7887-DD9590B30B6D}"/>
          </ac:picMkLst>
        </pc:picChg>
      </pc:sldChg>
      <pc:sldChg chg="delSp modSp del mod">
        <pc:chgData name="Mudivarthi Amruth Sai" userId="5a403dde43048b85" providerId="LiveId" clId="{D1A08FFB-02EB-4159-BC45-D37BECF89082}" dt="2023-09-14T05:48:47.001" v="1835" actId="2696"/>
        <pc:sldMkLst>
          <pc:docMk/>
          <pc:sldMk cId="4017670387" sldId="281"/>
        </pc:sldMkLst>
        <pc:spChg chg="del mod">
          <ac:chgData name="Mudivarthi Amruth Sai" userId="5a403dde43048b85" providerId="LiveId" clId="{D1A08FFB-02EB-4159-BC45-D37BECF89082}" dt="2023-09-14T05:48:43.756" v="1834" actId="478"/>
          <ac:spMkLst>
            <pc:docMk/>
            <pc:sldMk cId="4017670387" sldId="281"/>
            <ac:spMk id="3" creationId="{A70D120A-EBAF-65D5-6A1D-8A9ED2BD2512}"/>
          </ac:spMkLst>
        </pc:spChg>
        <pc:graphicFrameChg chg="mod modGraphic">
          <ac:chgData name="Mudivarthi Amruth Sai" userId="5a403dde43048b85" providerId="LiveId" clId="{D1A08FFB-02EB-4159-BC45-D37BECF89082}" dt="2023-09-14T05:48:41.687" v="1832" actId="20577"/>
          <ac:graphicFrameMkLst>
            <pc:docMk/>
            <pc:sldMk cId="4017670387" sldId="281"/>
            <ac:graphicFrameMk id="4" creationId="{AF4AA3A3-7EF7-90AA-C3AB-230FA74F2A27}"/>
          </ac:graphicFrameMkLst>
        </pc:graphicFrameChg>
      </pc:sldChg>
    </pc:docChg>
  </pc:docChgLst>
</pc:chgInfo>
</file>

<file path=ppt/media/image1.jpeg>
</file>

<file path=ppt/media/image10.jpeg>
</file>

<file path=ppt/media/image11.jpeg>
</file>

<file path=ppt/media/image12.jpeg>
</file>

<file path=ppt/media/image13.jpeg>
</file>

<file path=ppt/media/image14.jpeg>
</file>

<file path=ppt/media/image15.jpg>
</file>

<file path=ppt/media/image16.jp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3.jpeg>
</file>

<file path=ppt/media/image4.jpeg>
</file>

<file path=ppt/media/image5.jpeg>
</file>

<file path=ppt/media/image6.jp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11/7/2023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11/7/2023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11/7/2023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0"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741644" y="2351314"/>
            <a:ext cx="6858000" cy="1755463"/>
          </a:xfrm>
        </p:spPr>
        <p:txBody>
          <a:bodyPr>
            <a:normAutofit/>
          </a:bodyPr>
          <a:lstStyle/>
          <a:p>
            <a:pPr algn="ctr">
              <a:lnSpc>
                <a:spcPct val="150000"/>
              </a:lnSpc>
            </a:pPr>
            <a:r>
              <a:rPr lang="en-US" dirty="0"/>
              <a:t>SMART SWITCH BOARD</a:t>
            </a:r>
            <a:br>
              <a:rPr lang="en-US" dirty="0"/>
            </a:br>
            <a:r>
              <a:rPr lang="en-US" sz="2000" dirty="0">
                <a:solidFill>
                  <a:schemeClr val="tx2"/>
                </a:solidFill>
              </a:rPr>
              <a:t>WIRELESS SWITCH BOARD USING BLUETOOTH</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5522169" y="4161875"/>
            <a:ext cx="6857999" cy="953029"/>
          </a:xfrm>
        </p:spPr>
        <p:txBody>
          <a:bodyPr>
            <a:normAutofit/>
          </a:bodyPr>
          <a:lstStyle/>
          <a:p>
            <a:pPr algn="ctr"/>
            <a:r>
              <a:rPr lang="en-US" dirty="0"/>
              <a:t>TEAM-7</a:t>
            </a:r>
          </a:p>
        </p:txBody>
      </p:sp>
      <p:graphicFrame>
        <p:nvGraphicFramePr>
          <p:cNvPr id="4" name="Table 3">
            <a:extLst>
              <a:ext uri="{FF2B5EF4-FFF2-40B4-BE49-F238E27FC236}">
                <a16:creationId xmlns:a16="http://schemas.microsoft.com/office/drawing/2014/main" id="{4A28D8A9-AA69-EA07-AB46-028A6D8DD3E1}"/>
              </a:ext>
            </a:extLst>
          </p:cNvPr>
          <p:cNvGraphicFramePr>
            <a:graphicFrameLocks noGrp="1"/>
          </p:cNvGraphicFramePr>
          <p:nvPr>
            <p:extLst>
              <p:ext uri="{D42A27DB-BD31-4B8C-83A1-F6EECF244321}">
                <p14:modId xmlns:p14="http://schemas.microsoft.com/office/powerpoint/2010/main" val="3802249706"/>
              </p:ext>
            </p:extLst>
          </p:nvPr>
        </p:nvGraphicFramePr>
        <p:xfrm>
          <a:off x="11100319" y="6270172"/>
          <a:ext cx="1091681" cy="503853"/>
        </p:xfrm>
        <a:graphic>
          <a:graphicData uri="http://schemas.openxmlformats.org/drawingml/2006/table">
            <a:tbl>
              <a:tblPr/>
              <a:tblGrid>
                <a:gridCol w="1091681">
                  <a:extLst>
                    <a:ext uri="{9D8B030D-6E8A-4147-A177-3AD203B41FA5}">
                      <a16:colId xmlns:a16="http://schemas.microsoft.com/office/drawing/2014/main" val="4171676054"/>
                    </a:ext>
                  </a:extLst>
                </a:gridCol>
              </a:tblGrid>
              <a:tr h="503853">
                <a:tc>
                  <a:txBody>
                    <a:bodyPr/>
                    <a:lstStyle/>
                    <a:p>
                      <a:r>
                        <a:rPr lang="en-US" dirty="0"/>
                        <a:t>01</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
        <p:nvSpPr>
          <p:cNvPr id="6" name="Rectangle: Rounded Corners 5">
            <a:extLst>
              <a:ext uri="{FF2B5EF4-FFF2-40B4-BE49-F238E27FC236}">
                <a16:creationId xmlns:a16="http://schemas.microsoft.com/office/drawing/2014/main" id="{E591A25F-B8E5-11E7-8F2D-4226A8AE1BFF}"/>
              </a:ext>
            </a:extLst>
          </p:cNvPr>
          <p:cNvSpPr/>
          <p:nvPr/>
        </p:nvSpPr>
        <p:spPr>
          <a:xfrm>
            <a:off x="3940628" y="4861249"/>
            <a:ext cx="4627984" cy="671804"/>
          </a:xfrm>
          <a:prstGeom prst="roundRect">
            <a:avLst/>
          </a:prstGeom>
          <a:solidFill>
            <a:schemeClr val="dk1">
              <a:alpha val="86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a:t>PHASE-3 REVIEW</a:t>
            </a:r>
            <a:endParaRPr lang="en-IN" sz="2000" dirty="0"/>
          </a:p>
        </p:txBody>
      </p:sp>
      <p:pic>
        <p:nvPicPr>
          <p:cNvPr id="1026" name="Picture 2" descr="Home · Top 10 Best Private Universities in India 2022 KARE ·">
            <a:extLst>
              <a:ext uri="{FF2B5EF4-FFF2-40B4-BE49-F238E27FC236}">
                <a16:creationId xmlns:a16="http://schemas.microsoft.com/office/drawing/2014/main" id="{07D4A00F-A189-C160-166E-976F94FC64C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04771" y="154149"/>
            <a:ext cx="7288378" cy="1273434"/>
          </a:xfrm>
          <a:prstGeom prst="round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4404827" y="531843"/>
            <a:ext cx="3382347" cy="1007706"/>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PROJECT PLAN</a:t>
            </a:r>
            <a:endParaRPr lang="en-IN" sz="2400" b="1" dirty="0"/>
          </a:p>
        </p:txBody>
      </p:sp>
      <p:graphicFrame>
        <p:nvGraphicFramePr>
          <p:cNvPr id="2" name="Table 1">
            <a:extLst>
              <a:ext uri="{FF2B5EF4-FFF2-40B4-BE49-F238E27FC236}">
                <a16:creationId xmlns:a16="http://schemas.microsoft.com/office/drawing/2014/main" id="{E6F4E4BA-D271-73BA-57DE-486DB2F305B0}"/>
              </a:ext>
            </a:extLst>
          </p:cNvPr>
          <p:cNvGraphicFramePr>
            <a:graphicFrameLocks noGrp="1"/>
          </p:cNvGraphicFramePr>
          <p:nvPr>
            <p:extLst>
              <p:ext uri="{D42A27DB-BD31-4B8C-83A1-F6EECF244321}">
                <p14:modId xmlns:p14="http://schemas.microsoft.com/office/powerpoint/2010/main" val="3622433908"/>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10</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graphicFrame>
        <p:nvGraphicFramePr>
          <p:cNvPr id="4" name="Table 3">
            <a:extLst>
              <a:ext uri="{FF2B5EF4-FFF2-40B4-BE49-F238E27FC236}">
                <a16:creationId xmlns:a16="http://schemas.microsoft.com/office/drawing/2014/main" id="{F859DD66-797F-1443-7142-9BE3D9EF37F6}"/>
              </a:ext>
            </a:extLst>
          </p:cNvPr>
          <p:cNvGraphicFramePr>
            <a:graphicFrameLocks noGrp="1"/>
          </p:cNvGraphicFramePr>
          <p:nvPr>
            <p:extLst>
              <p:ext uri="{D42A27DB-BD31-4B8C-83A1-F6EECF244321}">
                <p14:modId xmlns:p14="http://schemas.microsoft.com/office/powerpoint/2010/main" val="2103679919"/>
              </p:ext>
            </p:extLst>
          </p:nvPr>
        </p:nvGraphicFramePr>
        <p:xfrm>
          <a:off x="343158" y="1988628"/>
          <a:ext cx="11581363" cy="4169575"/>
        </p:xfrm>
        <a:graphic>
          <a:graphicData uri="http://schemas.openxmlformats.org/drawingml/2006/table">
            <a:tbl>
              <a:tblPr firstRow="1" bandRow="1">
                <a:effectLst>
                  <a:outerShdw blurRad="63500" sx="102000" sy="102000" algn="ctr" rotWithShape="0">
                    <a:prstClr val="black">
                      <a:alpha val="40000"/>
                    </a:prstClr>
                  </a:outerShdw>
                </a:effectLst>
                <a:tableStyleId>{8FD4443E-F989-4FC4-A0C8-D5A2AF1F390B}</a:tableStyleId>
              </a:tblPr>
              <a:tblGrid>
                <a:gridCol w="1624936">
                  <a:extLst>
                    <a:ext uri="{9D8B030D-6E8A-4147-A177-3AD203B41FA5}">
                      <a16:colId xmlns:a16="http://schemas.microsoft.com/office/drawing/2014/main" val="3729294871"/>
                    </a:ext>
                  </a:extLst>
                </a:gridCol>
                <a:gridCol w="4041661">
                  <a:extLst>
                    <a:ext uri="{9D8B030D-6E8A-4147-A177-3AD203B41FA5}">
                      <a16:colId xmlns:a16="http://schemas.microsoft.com/office/drawing/2014/main" val="1343212716"/>
                    </a:ext>
                  </a:extLst>
                </a:gridCol>
                <a:gridCol w="5914766">
                  <a:extLst>
                    <a:ext uri="{9D8B030D-6E8A-4147-A177-3AD203B41FA5}">
                      <a16:colId xmlns:a16="http://schemas.microsoft.com/office/drawing/2014/main" val="383100257"/>
                    </a:ext>
                  </a:extLst>
                </a:gridCol>
              </a:tblGrid>
              <a:tr h="493321">
                <a:tc>
                  <a:txBody>
                    <a:bodyPr/>
                    <a:lstStyle/>
                    <a:p>
                      <a:r>
                        <a:rPr lang="en-IN" dirty="0"/>
                        <a:t>SL.NO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TIME PERIOD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GOAL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49730109"/>
                  </a:ext>
                </a:extLst>
              </a:tr>
              <a:tr h="493321">
                <a:tc>
                  <a:txBody>
                    <a:bodyPr/>
                    <a:lstStyle/>
                    <a:p>
                      <a:r>
                        <a:rPr lang="en-IN"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Week 1-2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Identifying the problem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4625219"/>
                  </a:ext>
                </a:extLst>
              </a:tr>
              <a:tr h="851485">
                <a:tc>
                  <a:txBody>
                    <a:bodyPr/>
                    <a:lstStyle/>
                    <a:p>
                      <a:r>
                        <a:rPr lang="en-IN"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Week 3-4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Learning about different sensors or modules required to solve the problem</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84368291"/>
                  </a:ext>
                </a:extLst>
              </a:tr>
              <a:tr h="493321">
                <a:tc>
                  <a:txBody>
                    <a:bodyPr/>
                    <a:lstStyle/>
                    <a:p>
                      <a:r>
                        <a:rPr lang="en-IN"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Week 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Procuring the components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0777640"/>
                  </a:ext>
                </a:extLst>
              </a:tr>
              <a:tr h="851485">
                <a:tc>
                  <a:txBody>
                    <a:bodyPr/>
                    <a:lstStyle/>
                    <a:p>
                      <a:r>
                        <a:rPr lang="en-IN"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Week 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Making connections and program the code for the problem</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0599382"/>
                  </a:ext>
                </a:extLst>
              </a:tr>
              <a:tr h="493321">
                <a:tc>
                  <a:txBody>
                    <a:bodyPr/>
                    <a:lstStyle/>
                    <a:p>
                      <a:r>
                        <a:rPr lang="en-IN" dirty="0"/>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Week 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Analyzing and testing the device.</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73914207"/>
                  </a:ext>
                </a:extLst>
              </a:tr>
              <a:tr h="493321">
                <a:tc>
                  <a:txBody>
                    <a:bodyPr/>
                    <a:lstStyle/>
                    <a:p>
                      <a:r>
                        <a:rPr lang="en-IN" dirty="0"/>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Week 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Implementation or Application</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73545627"/>
                  </a:ext>
                </a:extLst>
              </a:tr>
            </a:tbl>
          </a:graphicData>
        </a:graphic>
      </p:graphicFrame>
    </p:spTree>
    <p:extLst>
      <p:ext uri="{BB962C8B-B14F-4D97-AF65-F5344CB8AC3E}">
        <p14:creationId xmlns:p14="http://schemas.microsoft.com/office/powerpoint/2010/main" val="277146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4404827" y="531843"/>
            <a:ext cx="3382347" cy="1007706"/>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METHODOLOGY</a:t>
            </a:r>
            <a:endParaRPr lang="en-IN" sz="2400" b="1" dirty="0"/>
          </a:p>
        </p:txBody>
      </p:sp>
      <p:graphicFrame>
        <p:nvGraphicFramePr>
          <p:cNvPr id="6" name="Table 5">
            <a:extLst>
              <a:ext uri="{FF2B5EF4-FFF2-40B4-BE49-F238E27FC236}">
                <a16:creationId xmlns:a16="http://schemas.microsoft.com/office/drawing/2014/main" id="{32C10A11-74E6-ED1D-82B5-C36BF1734473}"/>
              </a:ext>
            </a:extLst>
          </p:cNvPr>
          <p:cNvGraphicFramePr>
            <a:graphicFrameLocks noGrp="1"/>
          </p:cNvGraphicFramePr>
          <p:nvPr>
            <p:extLst>
              <p:ext uri="{D42A27DB-BD31-4B8C-83A1-F6EECF244321}">
                <p14:modId xmlns:p14="http://schemas.microsoft.com/office/powerpoint/2010/main" val="2255701322"/>
              </p:ext>
            </p:extLst>
          </p:nvPr>
        </p:nvGraphicFramePr>
        <p:xfrm>
          <a:off x="861198" y="1749984"/>
          <a:ext cx="10394301" cy="4421632"/>
        </p:xfrm>
        <a:graphic>
          <a:graphicData uri="http://schemas.openxmlformats.org/drawingml/2006/table">
            <a:tbl>
              <a:tblPr/>
              <a:tblGrid>
                <a:gridCol w="10394301">
                  <a:extLst>
                    <a:ext uri="{9D8B030D-6E8A-4147-A177-3AD203B41FA5}">
                      <a16:colId xmlns:a16="http://schemas.microsoft.com/office/drawing/2014/main" val="1460778172"/>
                    </a:ext>
                  </a:extLst>
                </a:gridCol>
              </a:tblGrid>
              <a:tr h="3396343">
                <a:tc>
                  <a:txBody>
                    <a:bodyPr/>
                    <a:lstStyle/>
                    <a:p>
                      <a:pPr marL="342900" indent="-342900">
                        <a:lnSpc>
                          <a:spcPct val="150000"/>
                        </a:lnSpc>
                        <a:buFont typeface="Arial" panose="020B0604020202020204" pitchFamily="34" charset="0"/>
                        <a:buChar char="•"/>
                      </a:pPr>
                      <a:r>
                        <a:rPr lang="en-US" sz="2400" dirty="0">
                          <a:solidFill>
                            <a:schemeClr val="bg1">
                              <a:lumMod val="95000"/>
                              <a:lumOff val="5000"/>
                            </a:schemeClr>
                          </a:solidFill>
                        </a:rPr>
                        <a:t>The Arduino Uno is programmed to receive commands from the smartphone via Bluetooth. </a:t>
                      </a:r>
                    </a:p>
                    <a:p>
                      <a:pPr marL="342900" indent="-342900">
                        <a:lnSpc>
                          <a:spcPct val="150000"/>
                        </a:lnSpc>
                        <a:buFont typeface="Arial" panose="020B0604020202020204" pitchFamily="34" charset="0"/>
                        <a:buChar char="•"/>
                      </a:pPr>
                      <a:r>
                        <a:rPr lang="en-US" sz="2400" dirty="0">
                          <a:solidFill>
                            <a:schemeClr val="bg1">
                              <a:lumMod val="95000"/>
                              <a:lumOff val="5000"/>
                            </a:schemeClr>
                          </a:solidFill>
                        </a:rPr>
                        <a:t>In order to perform this we need to install a Bluetooth based application which has “ON” and “OFF” buttons to turn on or turn off the circuits.</a:t>
                      </a:r>
                    </a:p>
                    <a:p>
                      <a:pPr marL="342900" indent="-342900">
                        <a:lnSpc>
                          <a:spcPct val="150000"/>
                        </a:lnSpc>
                        <a:buFont typeface="Arial" panose="020B0604020202020204" pitchFamily="34" charset="0"/>
                        <a:buChar char="•"/>
                      </a:pPr>
                      <a:r>
                        <a:rPr lang="en-US" sz="2400" dirty="0">
                          <a:solidFill>
                            <a:schemeClr val="bg1">
                              <a:lumMod val="95000"/>
                              <a:lumOff val="5000"/>
                            </a:schemeClr>
                          </a:solidFill>
                        </a:rPr>
                        <a:t>When a command is received, the Arduino processes it and controls the corresponding relay module.</a:t>
                      </a:r>
                    </a:p>
                    <a:p>
                      <a:pPr marL="342900" indent="-342900">
                        <a:lnSpc>
                          <a:spcPct val="150000"/>
                        </a:lnSpc>
                        <a:buFont typeface="Arial" panose="020B0604020202020204" pitchFamily="34" charset="0"/>
                        <a:buChar char="•"/>
                      </a:pPr>
                      <a:r>
                        <a:rPr lang="en-US" sz="2400" dirty="0">
                          <a:solidFill>
                            <a:schemeClr val="bg1">
                              <a:lumMod val="95000"/>
                              <a:lumOff val="5000"/>
                            </a:schemeClr>
                          </a:solidFill>
                        </a:rPr>
                        <a:t> The relay module, in turn, controls the electrical appliances connected to it, either by switching them on or off. </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652185633"/>
                  </a:ext>
                </a:extLst>
              </a:tr>
            </a:tbl>
          </a:graphicData>
        </a:graphic>
      </p:graphicFrame>
      <p:graphicFrame>
        <p:nvGraphicFramePr>
          <p:cNvPr id="2" name="Table 1">
            <a:extLst>
              <a:ext uri="{FF2B5EF4-FFF2-40B4-BE49-F238E27FC236}">
                <a16:creationId xmlns:a16="http://schemas.microsoft.com/office/drawing/2014/main" id="{E6F4E4BA-D271-73BA-57DE-486DB2F305B0}"/>
              </a:ext>
            </a:extLst>
          </p:cNvPr>
          <p:cNvGraphicFramePr>
            <a:graphicFrameLocks noGrp="1"/>
          </p:cNvGraphicFramePr>
          <p:nvPr>
            <p:extLst>
              <p:ext uri="{D42A27DB-BD31-4B8C-83A1-F6EECF244321}">
                <p14:modId xmlns:p14="http://schemas.microsoft.com/office/powerpoint/2010/main" val="2004782214"/>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11</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348211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3A0013DB-85A7-6737-BD57-A046E9080BB7}"/>
              </a:ext>
            </a:extLst>
          </p:cNvPr>
          <p:cNvGrpSpPr/>
          <p:nvPr/>
        </p:nvGrpSpPr>
        <p:grpSpPr>
          <a:xfrm>
            <a:off x="1096540" y="1479485"/>
            <a:ext cx="9885589" cy="4594742"/>
            <a:chOff x="1096540" y="1479485"/>
            <a:chExt cx="9885589" cy="4594742"/>
          </a:xfrm>
        </p:grpSpPr>
        <p:pic>
          <p:nvPicPr>
            <p:cNvPr id="3" name="Picture 2">
              <a:extLst>
                <a:ext uri="{FF2B5EF4-FFF2-40B4-BE49-F238E27FC236}">
                  <a16:creationId xmlns:a16="http://schemas.microsoft.com/office/drawing/2014/main" id="{CA31E1A9-13D0-3075-6EAD-E96134E9977A}"/>
                </a:ext>
              </a:extLst>
            </p:cNvPr>
            <p:cNvPicPr>
              <a:picLocks noChangeAspect="1"/>
            </p:cNvPicPr>
            <p:nvPr/>
          </p:nvPicPr>
          <p:blipFill rotWithShape="1">
            <a:blip r:embed="rId2"/>
            <a:srcRect b="39977"/>
            <a:stretch/>
          </p:blipFill>
          <p:spPr>
            <a:xfrm>
              <a:off x="1096540" y="1479485"/>
              <a:ext cx="9800173" cy="3717666"/>
            </a:xfrm>
            <a:prstGeom prst="rect">
              <a:avLst/>
            </a:prstGeom>
          </p:spPr>
        </p:pic>
        <p:sp>
          <p:nvSpPr>
            <p:cNvPr id="4" name="Rectangle 3">
              <a:extLst>
                <a:ext uri="{FF2B5EF4-FFF2-40B4-BE49-F238E27FC236}">
                  <a16:creationId xmlns:a16="http://schemas.microsoft.com/office/drawing/2014/main" id="{F4D7ABA8-11AF-7DCF-7F9A-182D8F5E4258}"/>
                </a:ext>
              </a:extLst>
            </p:cNvPr>
            <p:cNvSpPr/>
            <p:nvPr/>
          </p:nvSpPr>
          <p:spPr>
            <a:xfrm>
              <a:off x="1203650" y="5383763"/>
              <a:ext cx="1651518" cy="541175"/>
            </a:xfrm>
            <a:prstGeom prst="rect">
              <a:avLst/>
            </a:prstGeom>
            <a:solidFill>
              <a:schemeClr val="bg1">
                <a:alpha val="59000"/>
              </a:schemeClr>
            </a:solidFill>
            <a:ln>
              <a:solidFill>
                <a:schemeClr val="tx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MOBILE APPLICATION</a:t>
              </a:r>
              <a:endParaRPr lang="en-IN" dirty="0"/>
            </a:p>
          </p:txBody>
        </p:sp>
        <p:sp>
          <p:nvSpPr>
            <p:cNvPr id="8" name="Rectangle 7">
              <a:extLst>
                <a:ext uri="{FF2B5EF4-FFF2-40B4-BE49-F238E27FC236}">
                  <a16:creationId xmlns:a16="http://schemas.microsoft.com/office/drawing/2014/main" id="{328137F5-5A52-6225-6C42-95258DC48CC4}"/>
                </a:ext>
              </a:extLst>
            </p:cNvPr>
            <p:cNvSpPr/>
            <p:nvPr/>
          </p:nvSpPr>
          <p:spPr>
            <a:xfrm>
              <a:off x="3380985" y="5337305"/>
              <a:ext cx="1610892" cy="568972"/>
            </a:xfrm>
            <a:prstGeom prst="rect">
              <a:avLst/>
            </a:prstGeom>
            <a:solidFill>
              <a:schemeClr val="bg1">
                <a:alpha val="59000"/>
              </a:schemeClr>
            </a:solidFill>
            <a:ln>
              <a:solidFill>
                <a:schemeClr val="tx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BLUETOOTH HC-05</a:t>
              </a:r>
              <a:endParaRPr lang="en-IN" dirty="0"/>
            </a:p>
          </p:txBody>
        </p:sp>
        <p:sp>
          <p:nvSpPr>
            <p:cNvPr id="9" name="Rectangle 8">
              <a:extLst>
                <a:ext uri="{FF2B5EF4-FFF2-40B4-BE49-F238E27FC236}">
                  <a16:creationId xmlns:a16="http://schemas.microsoft.com/office/drawing/2014/main" id="{44854A3D-37FB-2AAF-6E02-D7125497EA90}"/>
                </a:ext>
              </a:extLst>
            </p:cNvPr>
            <p:cNvSpPr/>
            <p:nvPr/>
          </p:nvSpPr>
          <p:spPr>
            <a:xfrm>
              <a:off x="5499229" y="5355770"/>
              <a:ext cx="1433416" cy="559837"/>
            </a:xfrm>
            <a:prstGeom prst="rect">
              <a:avLst/>
            </a:prstGeom>
            <a:solidFill>
              <a:schemeClr val="bg1">
                <a:alpha val="59000"/>
              </a:schemeClr>
            </a:solidFill>
            <a:ln>
              <a:solidFill>
                <a:schemeClr val="tx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ARDUINO</a:t>
              </a:r>
              <a:endParaRPr lang="en-IN" dirty="0"/>
            </a:p>
          </p:txBody>
        </p:sp>
        <p:sp>
          <p:nvSpPr>
            <p:cNvPr id="10" name="Rectangle 9">
              <a:extLst>
                <a:ext uri="{FF2B5EF4-FFF2-40B4-BE49-F238E27FC236}">
                  <a16:creationId xmlns:a16="http://schemas.microsoft.com/office/drawing/2014/main" id="{FE51F0C5-C1B5-425E-0AD7-774D75890652}"/>
                </a:ext>
              </a:extLst>
            </p:cNvPr>
            <p:cNvSpPr/>
            <p:nvPr/>
          </p:nvSpPr>
          <p:spPr>
            <a:xfrm>
              <a:off x="7792421" y="5373071"/>
              <a:ext cx="1444884" cy="701156"/>
            </a:xfrm>
            <a:prstGeom prst="rect">
              <a:avLst/>
            </a:prstGeom>
            <a:solidFill>
              <a:schemeClr val="bg1">
                <a:alpha val="59000"/>
              </a:schemeClr>
            </a:solidFill>
            <a:ln>
              <a:solidFill>
                <a:schemeClr val="tx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4-CHANNEL RELAY</a:t>
              </a:r>
              <a:endParaRPr lang="en-IN" dirty="0"/>
            </a:p>
          </p:txBody>
        </p:sp>
        <p:sp>
          <p:nvSpPr>
            <p:cNvPr id="11" name="Rectangle 10">
              <a:extLst>
                <a:ext uri="{FF2B5EF4-FFF2-40B4-BE49-F238E27FC236}">
                  <a16:creationId xmlns:a16="http://schemas.microsoft.com/office/drawing/2014/main" id="{EE4A8E93-E8F3-E851-FB0F-6C26A81F9DD3}"/>
                </a:ext>
              </a:extLst>
            </p:cNvPr>
            <p:cNvSpPr/>
            <p:nvPr/>
          </p:nvSpPr>
          <p:spPr>
            <a:xfrm>
              <a:off x="9650573" y="5403786"/>
              <a:ext cx="1331556" cy="567806"/>
            </a:xfrm>
            <a:prstGeom prst="rect">
              <a:avLst/>
            </a:prstGeom>
            <a:solidFill>
              <a:schemeClr val="bg1">
                <a:alpha val="59000"/>
              </a:schemeClr>
            </a:solidFill>
            <a:ln>
              <a:solidFill>
                <a:schemeClr val="tx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ELECTRIC</a:t>
              </a:r>
            </a:p>
            <a:p>
              <a:pPr algn="ctr"/>
              <a:r>
                <a:rPr lang="en-US" dirty="0"/>
                <a:t>LOADS</a:t>
              </a:r>
              <a:endParaRPr lang="en-IN" dirty="0"/>
            </a:p>
          </p:txBody>
        </p:sp>
        <p:pic>
          <p:nvPicPr>
            <p:cNvPr id="4098" name="Picture 2" descr="Line icon for table fan 2165498 Vector Art at Vecteezy">
              <a:extLst>
                <a:ext uri="{FF2B5EF4-FFF2-40B4-BE49-F238E27FC236}">
                  <a16:creationId xmlns:a16="http://schemas.microsoft.com/office/drawing/2014/main" id="{4EC97900-0F6C-EF37-7887-DD9590B30B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31830" y="3366990"/>
              <a:ext cx="1102836" cy="1363630"/>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2" name="Table 1">
            <a:extLst>
              <a:ext uri="{FF2B5EF4-FFF2-40B4-BE49-F238E27FC236}">
                <a16:creationId xmlns:a16="http://schemas.microsoft.com/office/drawing/2014/main" id="{5E18987D-45E8-BA11-79E5-7EC04B26EC47}"/>
              </a:ext>
            </a:extLst>
          </p:cNvPr>
          <p:cNvGraphicFramePr>
            <a:graphicFrameLocks noGrp="1"/>
          </p:cNvGraphicFramePr>
          <p:nvPr>
            <p:extLst>
              <p:ext uri="{D42A27DB-BD31-4B8C-83A1-F6EECF244321}">
                <p14:modId xmlns:p14="http://schemas.microsoft.com/office/powerpoint/2010/main" val="2418302607"/>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12</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
        <p:nvSpPr>
          <p:cNvPr id="5" name="Rectangle: Rounded Corners 4">
            <a:extLst>
              <a:ext uri="{FF2B5EF4-FFF2-40B4-BE49-F238E27FC236}">
                <a16:creationId xmlns:a16="http://schemas.microsoft.com/office/drawing/2014/main" id="{7204E56E-D5CA-AFBB-D11E-F445B9BB32F0}"/>
              </a:ext>
            </a:extLst>
          </p:cNvPr>
          <p:cNvSpPr/>
          <p:nvPr/>
        </p:nvSpPr>
        <p:spPr>
          <a:xfrm>
            <a:off x="4395497" y="289247"/>
            <a:ext cx="2947696" cy="774443"/>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BLOCK DIAGRAM</a:t>
            </a:r>
            <a:endParaRPr lang="en-IN" sz="2400" b="1" dirty="0"/>
          </a:p>
        </p:txBody>
      </p:sp>
    </p:spTree>
    <p:extLst>
      <p:ext uri="{BB962C8B-B14F-4D97-AF65-F5344CB8AC3E}">
        <p14:creationId xmlns:p14="http://schemas.microsoft.com/office/powerpoint/2010/main" val="2638593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E18987D-45E8-BA11-79E5-7EC04B26EC47}"/>
              </a:ext>
            </a:extLst>
          </p:cNvPr>
          <p:cNvGraphicFramePr>
            <a:graphicFrameLocks noGrp="1"/>
          </p:cNvGraphicFramePr>
          <p:nvPr>
            <p:extLst>
              <p:ext uri="{D42A27DB-BD31-4B8C-83A1-F6EECF244321}">
                <p14:modId xmlns:p14="http://schemas.microsoft.com/office/powerpoint/2010/main" val="133970800"/>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13</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
        <p:nvSpPr>
          <p:cNvPr id="7" name="Rectangle: Rounded Corners 6">
            <a:extLst>
              <a:ext uri="{FF2B5EF4-FFF2-40B4-BE49-F238E27FC236}">
                <a16:creationId xmlns:a16="http://schemas.microsoft.com/office/drawing/2014/main" id="{DCCFE821-A034-60DD-0D59-2B1A511026D3}"/>
              </a:ext>
            </a:extLst>
          </p:cNvPr>
          <p:cNvSpPr/>
          <p:nvPr/>
        </p:nvSpPr>
        <p:spPr>
          <a:xfrm>
            <a:off x="2447148" y="223934"/>
            <a:ext cx="7297704" cy="727788"/>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2400" b="1" dirty="0"/>
              <a:t>PROTOTYPE AND IMPLEMENTATION</a:t>
            </a:r>
          </a:p>
        </p:txBody>
      </p:sp>
      <p:pic>
        <p:nvPicPr>
          <p:cNvPr id="3" name="Picture 2">
            <a:extLst>
              <a:ext uri="{FF2B5EF4-FFF2-40B4-BE49-F238E27FC236}">
                <a16:creationId xmlns:a16="http://schemas.microsoft.com/office/drawing/2014/main" id="{AFC3DE77-F304-D297-DC42-C29DD66A4DE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9557" y="1184988"/>
            <a:ext cx="5652770" cy="2682279"/>
          </a:xfrm>
          <a:prstGeom prst="rect">
            <a:avLst/>
          </a:prstGeom>
          <a:solidFill>
            <a:srgbClr val="FFFFFF">
              <a:shade val="85000"/>
            </a:srgbClr>
          </a:solidFill>
          <a:ln w="88900" cap="sq">
            <a:solidFill>
              <a:srgbClr val="FFFFFF"/>
            </a:solidFill>
            <a:miter lim="800000"/>
          </a:ln>
          <a:effectLst>
            <a:outerShdw blurRad="63500" sx="102000" sy="102000" algn="ctr" rotWithShape="0">
              <a:prstClr val="black">
                <a:alpha val="40000"/>
              </a:prstClr>
            </a:outerShdw>
          </a:effectLst>
          <a:scene3d>
            <a:camera prst="orthographicFront"/>
            <a:lightRig rig="twoPt" dir="t">
              <a:rot lat="0" lon="0" rev="7200000"/>
            </a:lightRig>
          </a:scene3d>
          <a:sp3d>
            <a:bevelT w="25400" h="19050"/>
            <a:contourClr>
              <a:srgbClr val="FFFFFF"/>
            </a:contourClr>
          </a:sp3d>
        </p:spPr>
      </p:pic>
      <p:pic>
        <p:nvPicPr>
          <p:cNvPr id="4" name="Picture 3">
            <a:extLst>
              <a:ext uri="{FF2B5EF4-FFF2-40B4-BE49-F238E27FC236}">
                <a16:creationId xmlns:a16="http://schemas.microsoft.com/office/drawing/2014/main" id="{DA8BFFFC-7DEE-0B02-DF3F-9C1D1C2792C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84988" y="4097584"/>
            <a:ext cx="5645020" cy="2357755"/>
          </a:xfrm>
          <a:prstGeom prst="rect">
            <a:avLst/>
          </a:prstGeom>
          <a:solidFill>
            <a:srgbClr val="FFFFFF">
              <a:shade val="85000"/>
            </a:srgbClr>
          </a:solidFill>
          <a:ln w="88900" cap="sq">
            <a:solidFill>
              <a:srgbClr val="FFFFFF"/>
            </a:solidFill>
            <a:miter lim="800000"/>
          </a:ln>
          <a:effectLst>
            <a:outerShdw blurRad="63500" sx="102000" sy="102000" algn="ctr" rotWithShape="0">
              <a:prstClr val="black">
                <a:alpha val="40000"/>
              </a:prstClr>
            </a:outerShdw>
          </a:effectLst>
          <a:scene3d>
            <a:camera prst="orthographicFront"/>
            <a:lightRig rig="twoPt" dir="t">
              <a:rot lat="0" lon="0" rev="7200000"/>
            </a:lightRig>
          </a:scene3d>
          <a:sp3d>
            <a:bevelT w="25400" h="19050"/>
            <a:contourClr>
              <a:srgbClr val="FFFFFF"/>
            </a:contourClr>
          </a:sp3d>
        </p:spPr>
      </p:pic>
      <p:pic>
        <p:nvPicPr>
          <p:cNvPr id="8" name="Picture 7">
            <a:extLst>
              <a:ext uri="{FF2B5EF4-FFF2-40B4-BE49-F238E27FC236}">
                <a16:creationId xmlns:a16="http://schemas.microsoft.com/office/drawing/2014/main" id="{BB3721D7-3DC0-4C13-F85B-F1548B40A309}"/>
              </a:ext>
            </a:extLst>
          </p:cNvPr>
          <p:cNvPicPr>
            <a:picLocks noChangeAspect="1"/>
          </p:cNvPicPr>
          <p:nvPr/>
        </p:nvPicPr>
        <p:blipFill>
          <a:blip r:embed="rId4"/>
          <a:stretch>
            <a:fillRect/>
          </a:stretch>
        </p:blipFill>
        <p:spPr>
          <a:xfrm>
            <a:off x="7550506" y="1212978"/>
            <a:ext cx="3524931" cy="5179287"/>
          </a:xfrm>
          <a:prstGeom prst="rect">
            <a:avLst/>
          </a:prstGeom>
          <a:solidFill>
            <a:srgbClr val="FFFFFF">
              <a:shade val="85000"/>
            </a:srgbClr>
          </a:solidFill>
          <a:ln w="88900" cap="sq">
            <a:solidFill>
              <a:srgbClr val="FFFFFF"/>
            </a:solidFill>
            <a:miter lim="800000"/>
          </a:ln>
          <a:effectLst>
            <a:outerShdw blurRad="63500" sx="102000" sy="102000" algn="ctr" rotWithShape="0">
              <a:prstClr val="black">
                <a:alpha val="40000"/>
              </a:prst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48520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E18987D-45E8-BA11-79E5-7EC04B26EC47}"/>
              </a:ext>
            </a:extLst>
          </p:cNvPr>
          <p:cNvGraphicFramePr>
            <a:graphicFrameLocks noGrp="1"/>
          </p:cNvGraphicFramePr>
          <p:nvPr>
            <p:extLst>
              <p:ext uri="{D42A27DB-BD31-4B8C-83A1-F6EECF244321}">
                <p14:modId xmlns:p14="http://schemas.microsoft.com/office/powerpoint/2010/main" val="2448134132"/>
              </p:ext>
            </p:extLst>
          </p:nvPr>
        </p:nvGraphicFramePr>
        <p:xfrm>
          <a:off x="11448662" y="6391469"/>
          <a:ext cx="855306" cy="466531"/>
        </p:xfrm>
        <a:graphic>
          <a:graphicData uri="http://schemas.openxmlformats.org/drawingml/2006/table">
            <a:tbl>
              <a:tblPr/>
              <a:tblGrid>
                <a:gridCol w="855306">
                  <a:extLst>
                    <a:ext uri="{9D8B030D-6E8A-4147-A177-3AD203B41FA5}">
                      <a16:colId xmlns:a16="http://schemas.microsoft.com/office/drawing/2014/main" val="4171676054"/>
                    </a:ext>
                  </a:extLst>
                </a:gridCol>
              </a:tblGrid>
              <a:tr h="466531">
                <a:tc>
                  <a:txBody>
                    <a:bodyPr/>
                    <a:lstStyle/>
                    <a:p>
                      <a:r>
                        <a:rPr lang="en-US" dirty="0"/>
                        <a:t>14</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pic>
        <p:nvPicPr>
          <p:cNvPr id="6" name="Picture 5">
            <a:extLst>
              <a:ext uri="{FF2B5EF4-FFF2-40B4-BE49-F238E27FC236}">
                <a16:creationId xmlns:a16="http://schemas.microsoft.com/office/drawing/2014/main" id="{9B5B5CAC-65E4-4E13-A877-9BB9B2D870BC}"/>
              </a:ext>
            </a:extLst>
          </p:cNvPr>
          <p:cNvPicPr>
            <a:picLocks noChangeAspect="1"/>
          </p:cNvPicPr>
          <p:nvPr/>
        </p:nvPicPr>
        <p:blipFill>
          <a:blip r:embed="rId2"/>
          <a:stretch>
            <a:fillRect/>
          </a:stretch>
        </p:blipFill>
        <p:spPr>
          <a:xfrm>
            <a:off x="711574" y="1175658"/>
            <a:ext cx="10949567" cy="5178489"/>
          </a:xfrm>
          <a:prstGeom prst="rect">
            <a:avLst/>
          </a:prstGeom>
          <a:solidFill>
            <a:srgbClr val="FFFFFF">
              <a:shade val="85000"/>
            </a:srgbClr>
          </a:solidFill>
          <a:ln w="88900" cap="sq">
            <a:solidFill>
              <a:srgbClr val="FFFFFF"/>
            </a:solidFill>
            <a:miter lim="800000"/>
          </a:ln>
          <a:effectLst>
            <a:outerShdw blurRad="63500" sx="102000" sy="102000" algn="ctr"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7" name="Rectangle: Rounded Corners 6">
            <a:extLst>
              <a:ext uri="{FF2B5EF4-FFF2-40B4-BE49-F238E27FC236}">
                <a16:creationId xmlns:a16="http://schemas.microsoft.com/office/drawing/2014/main" id="{DCCFE821-A034-60DD-0D59-2B1A511026D3}"/>
              </a:ext>
            </a:extLst>
          </p:cNvPr>
          <p:cNvSpPr/>
          <p:nvPr/>
        </p:nvSpPr>
        <p:spPr>
          <a:xfrm>
            <a:off x="4748116" y="270587"/>
            <a:ext cx="2695769" cy="727788"/>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PROGRAM</a:t>
            </a:r>
            <a:endParaRPr lang="en-IN" sz="2400" b="1" dirty="0"/>
          </a:p>
        </p:txBody>
      </p:sp>
    </p:spTree>
    <p:extLst>
      <p:ext uri="{BB962C8B-B14F-4D97-AF65-F5344CB8AC3E}">
        <p14:creationId xmlns:p14="http://schemas.microsoft.com/office/powerpoint/2010/main" val="2651385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3126533" y="298579"/>
            <a:ext cx="5938934" cy="1063690"/>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SUSTAINABLE DEVELOPMENT GOALS</a:t>
            </a:r>
            <a:endParaRPr lang="en-IN" sz="2400" b="1" dirty="0"/>
          </a:p>
        </p:txBody>
      </p:sp>
      <p:graphicFrame>
        <p:nvGraphicFramePr>
          <p:cNvPr id="4" name="Table 3">
            <a:extLst>
              <a:ext uri="{FF2B5EF4-FFF2-40B4-BE49-F238E27FC236}">
                <a16:creationId xmlns:a16="http://schemas.microsoft.com/office/drawing/2014/main" id="{AF4AA3A3-7EF7-90AA-C3AB-230FA74F2A27}"/>
              </a:ext>
            </a:extLst>
          </p:cNvPr>
          <p:cNvGraphicFramePr>
            <a:graphicFrameLocks noGrp="1"/>
          </p:cNvGraphicFramePr>
          <p:nvPr>
            <p:extLst>
              <p:ext uri="{D42A27DB-BD31-4B8C-83A1-F6EECF244321}">
                <p14:modId xmlns:p14="http://schemas.microsoft.com/office/powerpoint/2010/main" val="512363261"/>
              </p:ext>
            </p:extLst>
          </p:nvPr>
        </p:nvGraphicFramePr>
        <p:xfrm>
          <a:off x="1707502" y="1940769"/>
          <a:ext cx="8985380" cy="3657600"/>
        </p:xfrm>
        <a:graphic>
          <a:graphicData uri="http://schemas.openxmlformats.org/drawingml/2006/table">
            <a:tbl>
              <a:tblPr/>
              <a:tblGrid>
                <a:gridCol w="8985380">
                  <a:extLst>
                    <a:ext uri="{9D8B030D-6E8A-4147-A177-3AD203B41FA5}">
                      <a16:colId xmlns:a16="http://schemas.microsoft.com/office/drawing/2014/main" val="3521517075"/>
                    </a:ext>
                  </a:extLst>
                </a:gridCol>
              </a:tblGrid>
              <a:tr h="2985795">
                <a:tc>
                  <a:txBody>
                    <a:bodyPr/>
                    <a:lstStyle/>
                    <a:p>
                      <a:pPr lvl="0" algn="just">
                        <a:lnSpc>
                          <a:spcPct val="150000"/>
                        </a:lnSpc>
                      </a:pPr>
                      <a:r>
                        <a:rPr lang="en-IN" sz="2400" b="1" kern="1200" dirty="0">
                          <a:solidFill>
                            <a:schemeClr val="bg1"/>
                          </a:solidFill>
                          <a:effectLst/>
                          <a:latin typeface="+mn-lt"/>
                          <a:ea typeface="+mn-ea"/>
                          <a:cs typeface="+mn-cs"/>
                        </a:rPr>
                        <a:t>Sustainable Cities and Communities:</a:t>
                      </a:r>
                      <a:endParaRPr lang="en-IN" sz="2400" kern="1200" dirty="0">
                        <a:solidFill>
                          <a:schemeClr val="bg1"/>
                        </a:solidFill>
                        <a:effectLst/>
                        <a:latin typeface="+mn-lt"/>
                        <a:ea typeface="+mn-ea"/>
                        <a:cs typeface="+mn-cs"/>
                      </a:endParaRPr>
                    </a:p>
                    <a:p>
                      <a:pPr algn="just">
                        <a:lnSpc>
                          <a:spcPct val="150000"/>
                        </a:lnSpc>
                      </a:pPr>
                      <a:r>
                        <a:rPr lang="en-IN" sz="2400" kern="1200" dirty="0">
                          <a:solidFill>
                            <a:schemeClr val="bg1"/>
                          </a:solidFill>
                          <a:effectLst/>
                          <a:latin typeface="+mn-lt"/>
                          <a:ea typeface="+mn-ea"/>
                          <a:cs typeface="+mn-cs"/>
                        </a:rPr>
                        <a:t>The wireless switchboard can be integrated into smart city initiatives, allowing for centralized control of electrical appliances. </a:t>
                      </a:r>
                      <a:r>
                        <a:rPr lang="en-US" sz="2400" kern="1200" dirty="0">
                          <a:solidFill>
                            <a:schemeClr val="bg1"/>
                          </a:solidFill>
                          <a:effectLst/>
                          <a:latin typeface="+mn-lt"/>
                          <a:ea typeface="+mn-ea"/>
                          <a:cs typeface="+mn-cs"/>
                        </a:rPr>
                        <a:t>Home automation system enhance the quality of life by making homes more comfortable, convenient, and </a:t>
                      </a:r>
                      <a:r>
                        <a:rPr lang="en-IN" sz="2400" kern="1200" dirty="0">
                          <a:solidFill>
                            <a:schemeClr val="bg1"/>
                          </a:solidFill>
                          <a:effectLst/>
                          <a:latin typeface="+mn-lt"/>
                          <a:ea typeface="+mn-ea"/>
                          <a:cs typeface="+mn-cs"/>
                        </a:rPr>
                        <a:t>secure which in turn contributes to sustainable urban development.</a:t>
                      </a:r>
                    </a:p>
                    <a:p>
                      <a:endParaRPr lang="en-IN"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823559632"/>
                  </a:ext>
                </a:extLst>
              </a:tr>
            </a:tbl>
          </a:graphicData>
        </a:graphic>
      </p:graphicFrame>
      <p:pic>
        <p:nvPicPr>
          <p:cNvPr id="1026" name="Picture 2" descr="11 | Sustainable Cities and Communities – Textile Exchange – SDGS">
            <a:extLst>
              <a:ext uri="{FF2B5EF4-FFF2-40B4-BE49-F238E27FC236}">
                <a16:creationId xmlns:a16="http://schemas.microsoft.com/office/drawing/2014/main" id="{41BAA3F4-CC5A-FD15-2995-F9D97D05C0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9293" y="317241"/>
            <a:ext cx="1111899" cy="1017035"/>
          </a:xfrm>
          <a:prstGeom prst="roundRect">
            <a:avLst/>
          </a:prstGeom>
          <a:noFill/>
          <a:ln>
            <a:solidFill>
              <a:schemeClr val="tx2"/>
            </a:solidFill>
          </a:ln>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F24E2AB1-E681-D2C7-6732-8C919476EFBD}"/>
              </a:ext>
            </a:extLst>
          </p:cNvPr>
          <p:cNvGraphicFramePr>
            <a:graphicFrameLocks noGrp="1"/>
          </p:cNvGraphicFramePr>
          <p:nvPr>
            <p:extLst>
              <p:ext uri="{D42A27DB-BD31-4B8C-83A1-F6EECF244321}">
                <p14:modId xmlns:p14="http://schemas.microsoft.com/office/powerpoint/2010/main" val="1900713403"/>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15</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18902380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3969010" y="298579"/>
            <a:ext cx="4253981" cy="1063690"/>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2400" b="1" dirty="0"/>
              <a:t>ADVANTAGES</a:t>
            </a:r>
          </a:p>
        </p:txBody>
      </p:sp>
      <p:graphicFrame>
        <p:nvGraphicFramePr>
          <p:cNvPr id="4" name="Table 3">
            <a:extLst>
              <a:ext uri="{FF2B5EF4-FFF2-40B4-BE49-F238E27FC236}">
                <a16:creationId xmlns:a16="http://schemas.microsoft.com/office/drawing/2014/main" id="{AF4AA3A3-7EF7-90AA-C3AB-230FA74F2A27}"/>
              </a:ext>
            </a:extLst>
          </p:cNvPr>
          <p:cNvGraphicFramePr>
            <a:graphicFrameLocks noGrp="1"/>
          </p:cNvGraphicFramePr>
          <p:nvPr>
            <p:extLst>
              <p:ext uri="{D42A27DB-BD31-4B8C-83A1-F6EECF244321}">
                <p14:modId xmlns:p14="http://schemas.microsoft.com/office/powerpoint/2010/main" val="825996845"/>
              </p:ext>
            </p:extLst>
          </p:nvPr>
        </p:nvGraphicFramePr>
        <p:xfrm>
          <a:off x="1306285" y="2202026"/>
          <a:ext cx="9946433" cy="3291840"/>
        </p:xfrm>
        <a:graphic>
          <a:graphicData uri="http://schemas.openxmlformats.org/drawingml/2006/table">
            <a:tbl>
              <a:tblPr/>
              <a:tblGrid>
                <a:gridCol w="9946433">
                  <a:extLst>
                    <a:ext uri="{9D8B030D-6E8A-4147-A177-3AD203B41FA5}">
                      <a16:colId xmlns:a16="http://schemas.microsoft.com/office/drawing/2014/main" val="3521517075"/>
                    </a:ext>
                  </a:extLst>
                </a:gridCol>
              </a:tblGrid>
              <a:tr h="2985795">
                <a:tc>
                  <a:txBody>
                    <a:bodyPr/>
                    <a:lstStyle/>
                    <a:p>
                      <a:pPr marL="342900" lvl="0" indent="-342900" algn="just">
                        <a:lnSpc>
                          <a:spcPct val="100000"/>
                        </a:lnSpc>
                        <a:buFont typeface="Arial" panose="020B0604020202020204" pitchFamily="34" charset="0"/>
                        <a:buChar char="•"/>
                      </a:pPr>
                      <a:r>
                        <a:rPr lang="en-US" sz="2400" b="0" kern="1200" dirty="0">
                          <a:solidFill>
                            <a:schemeClr val="bg1"/>
                          </a:solidFill>
                          <a:effectLst/>
                          <a:latin typeface="+mn-lt"/>
                          <a:ea typeface="+mn-ea"/>
                          <a:cs typeface="+mn-cs"/>
                        </a:rPr>
                        <a:t>The main advantage of wireless switch board is that it does not require internet connection. It will help to the people who live in remote areas like villages since the network is very low at those areas</a:t>
                      </a:r>
                    </a:p>
                    <a:p>
                      <a:pPr marL="342900" lvl="0" indent="-342900" algn="just">
                        <a:lnSpc>
                          <a:spcPct val="100000"/>
                        </a:lnSpc>
                        <a:buFont typeface="Arial" panose="020B0604020202020204" pitchFamily="34" charset="0"/>
                        <a:buChar char="•"/>
                      </a:pPr>
                      <a:r>
                        <a:rPr lang="en-US" sz="2400" b="0" kern="1200" dirty="0">
                          <a:solidFill>
                            <a:schemeClr val="bg1"/>
                          </a:solidFill>
                          <a:effectLst/>
                          <a:latin typeface="+mn-lt"/>
                          <a:ea typeface="+mn-ea"/>
                          <a:cs typeface="+mn-cs"/>
                        </a:rPr>
                        <a:t>Some mobiles which does not have IR blaster (like Xiaomi, Poco, Mi) can also operate electrical devices simply connecting through Bluetooth.</a:t>
                      </a:r>
                    </a:p>
                    <a:p>
                      <a:pPr marL="342900" lvl="0" indent="-342900" algn="just">
                        <a:lnSpc>
                          <a:spcPct val="100000"/>
                        </a:lnSpc>
                        <a:buFont typeface="Arial" panose="020B0604020202020204" pitchFamily="34" charset="0"/>
                        <a:buChar char="•"/>
                      </a:pPr>
                      <a:r>
                        <a:rPr lang="en-US" sz="2400" b="0" kern="1200" dirty="0">
                          <a:solidFill>
                            <a:schemeClr val="bg1"/>
                          </a:solidFill>
                          <a:effectLst/>
                          <a:latin typeface="+mn-lt"/>
                          <a:ea typeface="+mn-ea"/>
                          <a:cs typeface="+mn-cs"/>
                        </a:rPr>
                        <a:t>It is accessible and also we can operate appliances anywhere at the range of Bluetooth signal.</a:t>
                      </a:r>
                    </a:p>
                    <a:p>
                      <a:pPr marL="342900" lvl="0" indent="-342900" algn="just">
                        <a:lnSpc>
                          <a:spcPct val="100000"/>
                        </a:lnSpc>
                        <a:buFont typeface="Arial" panose="020B0604020202020204" pitchFamily="34" charset="0"/>
                        <a:buChar char="•"/>
                      </a:pPr>
                      <a:r>
                        <a:rPr lang="en-US" sz="2400" b="0" kern="1200" dirty="0">
                          <a:solidFill>
                            <a:schemeClr val="bg1"/>
                          </a:solidFill>
                          <a:effectLst/>
                          <a:latin typeface="+mn-lt"/>
                          <a:ea typeface="+mn-ea"/>
                          <a:cs typeface="+mn-cs"/>
                        </a:rPr>
                        <a:t>We can add security features in order to access the switch board.</a:t>
                      </a:r>
                    </a:p>
                    <a:p>
                      <a:endParaRPr lang="en-IN"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823559632"/>
                  </a:ext>
                </a:extLst>
              </a:tr>
            </a:tbl>
          </a:graphicData>
        </a:graphic>
      </p:graphicFrame>
      <p:graphicFrame>
        <p:nvGraphicFramePr>
          <p:cNvPr id="2" name="Table 1">
            <a:extLst>
              <a:ext uri="{FF2B5EF4-FFF2-40B4-BE49-F238E27FC236}">
                <a16:creationId xmlns:a16="http://schemas.microsoft.com/office/drawing/2014/main" id="{3987D94F-0C13-AEB1-54ED-7804F8932010}"/>
              </a:ext>
            </a:extLst>
          </p:cNvPr>
          <p:cNvGraphicFramePr>
            <a:graphicFrameLocks noGrp="1"/>
          </p:cNvGraphicFramePr>
          <p:nvPr>
            <p:extLst>
              <p:ext uri="{D42A27DB-BD31-4B8C-83A1-F6EECF244321}">
                <p14:modId xmlns:p14="http://schemas.microsoft.com/office/powerpoint/2010/main" val="92824312"/>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16</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6851527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3969010" y="303245"/>
            <a:ext cx="4253981" cy="1063690"/>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2400" b="1" dirty="0"/>
              <a:t>DISADVANTAGES</a:t>
            </a:r>
          </a:p>
        </p:txBody>
      </p:sp>
      <p:graphicFrame>
        <p:nvGraphicFramePr>
          <p:cNvPr id="4" name="Table 3">
            <a:extLst>
              <a:ext uri="{FF2B5EF4-FFF2-40B4-BE49-F238E27FC236}">
                <a16:creationId xmlns:a16="http://schemas.microsoft.com/office/drawing/2014/main" id="{AF4AA3A3-7EF7-90AA-C3AB-230FA74F2A27}"/>
              </a:ext>
            </a:extLst>
          </p:cNvPr>
          <p:cNvGraphicFramePr>
            <a:graphicFrameLocks noGrp="1"/>
          </p:cNvGraphicFramePr>
          <p:nvPr>
            <p:extLst>
              <p:ext uri="{D42A27DB-BD31-4B8C-83A1-F6EECF244321}">
                <p14:modId xmlns:p14="http://schemas.microsoft.com/office/powerpoint/2010/main" val="33007140"/>
              </p:ext>
            </p:extLst>
          </p:nvPr>
        </p:nvGraphicFramePr>
        <p:xfrm>
          <a:off x="1306286" y="2239348"/>
          <a:ext cx="9946433" cy="3291840"/>
        </p:xfrm>
        <a:graphic>
          <a:graphicData uri="http://schemas.openxmlformats.org/drawingml/2006/table">
            <a:tbl>
              <a:tblPr/>
              <a:tblGrid>
                <a:gridCol w="9946433">
                  <a:extLst>
                    <a:ext uri="{9D8B030D-6E8A-4147-A177-3AD203B41FA5}">
                      <a16:colId xmlns:a16="http://schemas.microsoft.com/office/drawing/2014/main" val="3521517075"/>
                    </a:ext>
                  </a:extLst>
                </a:gridCol>
              </a:tblGrid>
              <a:tr h="2985795">
                <a:tc>
                  <a:txBody>
                    <a:bodyPr/>
                    <a:lstStyle/>
                    <a:p>
                      <a:pPr marL="285750" indent="-285750" algn="just">
                        <a:buFont typeface="Arial" panose="020B0604020202020204" pitchFamily="34" charset="0"/>
                        <a:buChar char="•"/>
                      </a:pPr>
                      <a:r>
                        <a:rPr lang="en-US" sz="2400" dirty="0">
                          <a:solidFill>
                            <a:schemeClr val="bg1"/>
                          </a:solidFill>
                        </a:rPr>
                        <a:t>Bluetooth technology typically has a limited range of around 10 meters. Users need to be within this range to control the switchboard effectively. This can be a limitation in larger homes or commercial settings.</a:t>
                      </a:r>
                    </a:p>
                    <a:p>
                      <a:pPr marL="0" indent="0" algn="just">
                        <a:buFont typeface="Arial" panose="020B0604020202020204" pitchFamily="34" charset="0"/>
                        <a:buNone/>
                      </a:pPr>
                      <a:endParaRPr lang="en-US" sz="2400" dirty="0">
                        <a:solidFill>
                          <a:schemeClr val="bg1"/>
                        </a:solidFill>
                      </a:endParaRPr>
                    </a:p>
                    <a:p>
                      <a:pPr marL="285750" indent="-285750" algn="just">
                        <a:buFont typeface="Arial" panose="020B0604020202020204" pitchFamily="34" charset="0"/>
                        <a:buChar char="•"/>
                      </a:pPr>
                      <a:r>
                        <a:rPr lang="en-US" sz="2400" dirty="0">
                          <a:solidFill>
                            <a:schemeClr val="bg1"/>
                          </a:solidFill>
                        </a:rPr>
                        <a:t>The wireless switchboard using Bluetooth and Arduino Uno requires a compatible smartphone or Bluetooth-enabled device to control it. Compatibility issues may arise if the controlling device does not support the required Bluetooth version or protocols.</a:t>
                      </a:r>
                    </a:p>
                    <a:p>
                      <a:endParaRPr lang="en-IN"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823559632"/>
                  </a:ext>
                </a:extLst>
              </a:tr>
            </a:tbl>
          </a:graphicData>
        </a:graphic>
      </p:graphicFrame>
      <p:graphicFrame>
        <p:nvGraphicFramePr>
          <p:cNvPr id="5" name="Table 4">
            <a:extLst>
              <a:ext uri="{FF2B5EF4-FFF2-40B4-BE49-F238E27FC236}">
                <a16:creationId xmlns:a16="http://schemas.microsoft.com/office/drawing/2014/main" id="{5C016C21-F801-7AE7-1919-E3DF1C5A4CB7}"/>
              </a:ext>
            </a:extLst>
          </p:cNvPr>
          <p:cNvGraphicFramePr>
            <a:graphicFrameLocks noGrp="1"/>
          </p:cNvGraphicFramePr>
          <p:nvPr>
            <p:extLst>
              <p:ext uri="{D42A27DB-BD31-4B8C-83A1-F6EECF244321}">
                <p14:modId xmlns:p14="http://schemas.microsoft.com/office/powerpoint/2010/main" val="884983145"/>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17</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42601480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3969010" y="303245"/>
            <a:ext cx="4253981" cy="1063690"/>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C</a:t>
            </a:r>
            <a:r>
              <a:rPr lang="en-IN" sz="2400" b="1" dirty="0"/>
              <a:t>HALLENGES</a:t>
            </a:r>
          </a:p>
        </p:txBody>
      </p:sp>
      <p:graphicFrame>
        <p:nvGraphicFramePr>
          <p:cNvPr id="4" name="Table 3">
            <a:extLst>
              <a:ext uri="{FF2B5EF4-FFF2-40B4-BE49-F238E27FC236}">
                <a16:creationId xmlns:a16="http://schemas.microsoft.com/office/drawing/2014/main" id="{AF4AA3A3-7EF7-90AA-C3AB-230FA74F2A27}"/>
              </a:ext>
            </a:extLst>
          </p:cNvPr>
          <p:cNvGraphicFramePr>
            <a:graphicFrameLocks noGrp="1"/>
          </p:cNvGraphicFramePr>
          <p:nvPr>
            <p:extLst>
              <p:ext uri="{D42A27DB-BD31-4B8C-83A1-F6EECF244321}">
                <p14:modId xmlns:p14="http://schemas.microsoft.com/office/powerpoint/2010/main" val="3602103058"/>
              </p:ext>
            </p:extLst>
          </p:nvPr>
        </p:nvGraphicFramePr>
        <p:xfrm>
          <a:off x="1306286" y="2239348"/>
          <a:ext cx="9946433" cy="3324352"/>
        </p:xfrm>
        <a:graphic>
          <a:graphicData uri="http://schemas.openxmlformats.org/drawingml/2006/table">
            <a:tbl>
              <a:tblPr/>
              <a:tblGrid>
                <a:gridCol w="9946433">
                  <a:extLst>
                    <a:ext uri="{9D8B030D-6E8A-4147-A177-3AD203B41FA5}">
                      <a16:colId xmlns:a16="http://schemas.microsoft.com/office/drawing/2014/main" val="3521517075"/>
                    </a:ext>
                  </a:extLst>
                </a:gridCol>
              </a:tblGrid>
              <a:tr h="2985795">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2400" dirty="0">
                          <a:solidFill>
                            <a:schemeClr val="bg1">
                              <a:lumMod val="95000"/>
                              <a:lumOff val="5000"/>
                            </a:schemeClr>
                          </a:solidFill>
                        </a:rPr>
                        <a:t>The integration of both a </a:t>
                      </a:r>
                      <a:r>
                        <a:rPr lang="en-US" sz="2400" dirty="0" err="1">
                          <a:solidFill>
                            <a:schemeClr val="bg1">
                              <a:lumMod val="95000"/>
                              <a:lumOff val="5000"/>
                            </a:schemeClr>
                          </a:solidFill>
                        </a:rPr>
                        <a:t>WiFi</a:t>
                      </a:r>
                      <a:r>
                        <a:rPr lang="en-US" sz="2400" dirty="0">
                          <a:solidFill>
                            <a:schemeClr val="bg1">
                              <a:lumMod val="95000"/>
                              <a:lumOff val="5000"/>
                            </a:schemeClr>
                          </a:solidFill>
                        </a:rPr>
                        <a:t> module and a Bluetooth module with an Arduino Uno presents a technical challenge for connecting the Arduino board to the cloud for monitoring. While the Arduino Uno has limited hardware serial ports, typically one for USB communication and one for hardware serial, it's essential to </a:t>
                      </a:r>
                      <a:r>
                        <a:rPr lang="en-US" sz="2400" b="0" i="0" kern="1200" dirty="0">
                          <a:solidFill>
                            <a:schemeClr val="bg1">
                              <a:lumMod val="95000"/>
                              <a:lumOff val="5000"/>
                            </a:schemeClr>
                          </a:solidFill>
                          <a:effectLst/>
                          <a:latin typeface="+mn-lt"/>
                          <a:ea typeface="+mn-ea"/>
                          <a:cs typeface="+mn-cs"/>
                        </a:rPr>
                        <a:t>address this challenge in the future to</a:t>
                      </a:r>
                      <a:r>
                        <a:rPr lang="en-IN" sz="2400" b="0" i="0" kern="1200" dirty="0">
                          <a:solidFill>
                            <a:schemeClr val="bg1">
                              <a:lumMod val="95000"/>
                              <a:lumOff val="5000"/>
                            </a:schemeClr>
                          </a:solidFill>
                          <a:effectLst/>
                          <a:latin typeface="+mn-lt"/>
                          <a:ea typeface="+mn-ea"/>
                          <a:cs typeface="+mn-cs"/>
                        </a:rPr>
                        <a:t> </a:t>
                      </a:r>
                      <a:r>
                        <a:rPr lang="en-US" sz="2400" dirty="0">
                          <a:solidFill>
                            <a:schemeClr val="bg1">
                              <a:lumMod val="95000"/>
                              <a:lumOff val="5000"/>
                            </a:schemeClr>
                          </a:solidFill>
                        </a:rPr>
                        <a:t>find a solution to this problem in order to create a seamless IoT cloud connection for wireless switchboard project.</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823559632"/>
                  </a:ext>
                </a:extLst>
              </a:tr>
            </a:tbl>
          </a:graphicData>
        </a:graphic>
      </p:graphicFrame>
      <p:graphicFrame>
        <p:nvGraphicFramePr>
          <p:cNvPr id="5" name="Table 4">
            <a:extLst>
              <a:ext uri="{FF2B5EF4-FFF2-40B4-BE49-F238E27FC236}">
                <a16:creationId xmlns:a16="http://schemas.microsoft.com/office/drawing/2014/main" id="{5C016C21-F801-7AE7-1919-E3DF1C5A4CB7}"/>
              </a:ext>
            </a:extLst>
          </p:cNvPr>
          <p:cNvGraphicFramePr>
            <a:graphicFrameLocks noGrp="1"/>
          </p:cNvGraphicFramePr>
          <p:nvPr>
            <p:extLst>
              <p:ext uri="{D42A27DB-BD31-4B8C-83A1-F6EECF244321}">
                <p14:modId xmlns:p14="http://schemas.microsoft.com/office/powerpoint/2010/main" val="4095647410"/>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18</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35404281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3903696" y="359228"/>
            <a:ext cx="4253981" cy="1063690"/>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2400" b="1" dirty="0"/>
              <a:t>REFERENCES</a:t>
            </a:r>
          </a:p>
        </p:txBody>
      </p:sp>
      <p:graphicFrame>
        <p:nvGraphicFramePr>
          <p:cNvPr id="4" name="Table 3">
            <a:extLst>
              <a:ext uri="{FF2B5EF4-FFF2-40B4-BE49-F238E27FC236}">
                <a16:creationId xmlns:a16="http://schemas.microsoft.com/office/drawing/2014/main" id="{AF4AA3A3-7EF7-90AA-C3AB-230FA74F2A27}"/>
              </a:ext>
            </a:extLst>
          </p:cNvPr>
          <p:cNvGraphicFramePr>
            <a:graphicFrameLocks noGrp="1"/>
          </p:cNvGraphicFramePr>
          <p:nvPr>
            <p:extLst>
              <p:ext uri="{D42A27DB-BD31-4B8C-83A1-F6EECF244321}">
                <p14:modId xmlns:p14="http://schemas.microsoft.com/office/powerpoint/2010/main" val="1090814175"/>
              </p:ext>
            </p:extLst>
          </p:nvPr>
        </p:nvGraphicFramePr>
        <p:xfrm>
          <a:off x="1306286" y="2239348"/>
          <a:ext cx="9946433" cy="3749040"/>
        </p:xfrm>
        <a:graphic>
          <a:graphicData uri="http://schemas.openxmlformats.org/drawingml/2006/table">
            <a:tbl>
              <a:tblPr/>
              <a:tblGrid>
                <a:gridCol w="9946433">
                  <a:extLst>
                    <a:ext uri="{9D8B030D-6E8A-4147-A177-3AD203B41FA5}">
                      <a16:colId xmlns:a16="http://schemas.microsoft.com/office/drawing/2014/main" val="3521517075"/>
                    </a:ext>
                  </a:extLst>
                </a:gridCol>
              </a:tblGrid>
              <a:tr h="2985795">
                <a:tc>
                  <a:txBody>
                    <a:bodyPr/>
                    <a:lstStyle/>
                    <a:p>
                      <a:pPr marL="285750" indent="-285750" algn="just">
                        <a:buFont typeface="Arial" panose="020B0604020202020204" pitchFamily="34" charset="0"/>
                        <a:buChar char="•"/>
                      </a:pPr>
                      <a:r>
                        <a:rPr lang="en-IN" sz="2400" dirty="0">
                          <a:solidFill>
                            <a:schemeClr val="bg1"/>
                          </a:solidFill>
                        </a:rPr>
                        <a:t>[1] The official Bluetooth website from </a:t>
                      </a:r>
                      <a:r>
                        <a:rPr lang="en-IN" sz="2400" dirty="0" err="1">
                          <a:solidFill>
                            <a:schemeClr val="bg1"/>
                          </a:solidFill>
                        </a:rPr>
                        <a:t>BluetoothSIG</a:t>
                      </a:r>
                      <a:r>
                        <a:rPr lang="en-IN" sz="2400" dirty="0">
                          <a:solidFill>
                            <a:schemeClr val="bg1"/>
                          </a:solidFill>
                        </a:rPr>
                        <a:t>: http://www.bluetooth.com </a:t>
                      </a:r>
                    </a:p>
                    <a:p>
                      <a:pPr marL="285750" indent="-285750" algn="just">
                        <a:buFont typeface="Arial" panose="020B0604020202020204" pitchFamily="34" charset="0"/>
                        <a:buChar char="•"/>
                      </a:pPr>
                      <a:r>
                        <a:rPr lang="en-IN" sz="2400" dirty="0">
                          <a:solidFill>
                            <a:schemeClr val="bg1"/>
                          </a:solidFill>
                        </a:rPr>
                        <a:t>[2] Neng- </a:t>
                      </a:r>
                      <a:r>
                        <a:rPr lang="en-IN" sz="2400" dirty="0" err="1">
                          <a:solidFill>
                            <a:schemeClr val="bg1"/>
                          </a:solidFill>
                        </a:rPr>
                        <a:t>Shiang</a:t>
                      </a:r>
                      <a:r>
                        <a:rPr lang="en-IN" sz="2400" dirty="0">
                          <a:solidFill>
                            <a:schemeClr val="bg1"/>
                          </a:solidFill>
                        </a:rPr>
                        <a:t> Liang; Li-Chen Fu; Chao-Lin Wu. “An integrated, flexible, and non-Internet-based control architecture for home automation system at home”. Proceedings ICRA `02. IEEE International Conference on Robotics and Automation, Vol. 2, pp.1101-1106, 2012 </a:t>
                      </a:r>
                    </a:p>
                    <a:p>
                      <a:pPr marL="285750" indent="-285750" algn="just">
                        <a:buFont typeface="Arial" panose="020B0604020202020204" pitchFamily="34" charset="0"/>
                        <a:buChar char="•"/>
                      </a:pPr>
                      <a:r>
                        <a:rPr lang="en-IN" sz="2400" dirty="0">
                          <a:solidFill>
                            <a:schemeClr val="bg1"/>
                          </a:solidFill>
                        </a:rPr>
                        <a:t>[3] K. </a:t>
                      </a:r>
                      <a:r>
                        <a:rPr lang="en-IN" sz="2400" dirty="0" err="1">
                          <a:solidFill>
                            <a:schemeClr val="bg1"/>
                          </a:solidFill>
                        </a:rPr>
                        <a:t>Mandula</a:t>
                      </a:r>
                      <a:r>
                        <a:rPr lang="en-IN" sz="2400" dirty="0">
                          <a:solidFill>
                            <a:schemeClr val="bg1"/>
                          </a:solidFill>
                        </a:rPr>
                        <a:t>, R. </a:t>
                      </a:r>
                      <a:r>
                        <a:rPr lang="en-IN" sz="2400" dirty="0" err="1">
                          <a:solidFill>
                            <a:schemeClr val="bg1"/>
                          </a:solidFill>
                        </a:rPr>
                        <a:t>Parupalli</a:t>
                      </a:r>
                      <a:r>
                        <a:rPr lang="en-IN" sz="2400" dirty="0">
                          <a:solidFill>
                            <a:schemeClr val="bg1"/>
                          </a:solidFill>
                        </a:rPr>
                        <a:t>, C. A. S. Murty, E. Magesh and R. </a:t>
                      </a:r>
                      <a:r>
                        <a:rPr lang="en-IN" sz="2400" dirty="0" err="1">
                          <a:solidFill>
                            <a:schemeClr val="bg1"/>
                          </a:solidFill>
                        </a:rPr>
                        <a:t>Lunagariya</a:t>
                      </a:r>
                      <a:r>
                        <a:rPr lang="en-IN" sz="2400" dirty="0">
                          <a:solidFill>
                            <a:schemeClr val="bg1"/>
                          </a:solidFill>
                        </a:rPr>
                        <a:t>, "Mobile based home automation using Internet of Things(</a:t>
                      </a:r>
                      <a:r>
                        <a:rPr lang="en-IN" sz="2400" dirty="0" err="1">
                          <a:solidFill>
                            <a:schemeClr val="bg1"/>
                          </a:solidFill>
                        </a:rPr>
                        <a:t>loT</a:t>
                      </a:r>
                      <a:r>
                        <a:rPr lang="en-IN" sz="2400" dirty="0">
                          <a:solidFill>
                            <a:schemeClr val="bg1"/>
                          </a:solidFill>
                        </a:rPr>
                        <a:t>)," 2015 International Conference on Control, Instrumentation, Communication and Computational Technologies (</a:t>
                      </a:r>
                      <a:r>
                        <a:rPr lang="en-IN" sz="2400" dirty="0" err="1">
                          <a:solidFill>
                            <a:schemeClr val="bg1"/>
                          </a:solidFill>
                        </a:rPr>
                        <a:t>ICcrCCT</a:t>
                      </a:r>
                      <a:r>
                        <a:rPr lang="en-IN" sz="2400" dirty="0">
                          <a:solidFill>
                            <a:schemeClr val="bg1"/>
                          </a:solidFill>
                        </a:rPr>
                        <a:t>), </a:t>
                      </a:r>
                      <a:r>
                        <a:rPr lang="en-IN" sz="2400" dirty="0" err="1">
                          <a:solidFill>
                            <a:schemeClr val="bg1"/>
                          </a:solidFill>
                        </a:rPr>
                        <a:t>Kumaracoil</a:t>
                      </a:r>
                      <a:r>
                        <a:rPr lang="en-IN" sz="2400" dirty="0">
                          <a:solidFill>
                            <a:schemeClr val="bg1"/>
                          </a:solidFill>
                        </a:rPr>
                        <a:t>, 2015, pp. 340-343. </a:t>
                      </a:r>
                      <a:endParaRPr lang="en-IN" dirty="0">
                        <a:solidFill>
                          <a:schemeClr val="bg1"/>
                        </a:solidFill>
                      </a:endParaRP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823559632"/>
                  </a:ext>
                </a:extLst>
              </a:tr>
            </a:tbl>
          </a:graphicData>
        </a:graphic>
      </p:graphicFrame>
      <p:graphicFrame>
        <p:nvGraphicFramePr>
          <p:cNvPr id="5" name="Table 4">
            <a:extLst>
              <a:ext uri="{FF2B5EF4-FFF2-40B4-BE49-F238E27FC236}">
                <a16:creationId xmlns:a16="http://schemas.microsoft.com/office/drawing/2014/main" id="{3AD1960A-3734-6A57-B5E8-9102F5376958}"/>
              </a:ext>
            </a:extLst>
          </p:cNvPr>
          <p:cNvGraphicFramePr>
            <a:graphicFrameLocks noGrp="1"/>
          </p:cNvGraphicFramePr>
          <p:nvPr>
            <p:extLst>
              <p:ext uri="{D42A27DB-BD31-4B8C-83A1-F6EECF244321}">
                <p14:modId xmlns:p14="http://schemas.microsoft.com/office/powerpoint/2010/main" val="1924814307"/>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19</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1692786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grpSp>
      <p:graphicFrame>
        <p:nvGraphicFramePr>
          <p:cNvPr id="2" name="Table 1">
            <a:extLst>
              <a:ext uri="{FF2B5EF4-FFF2-40B4-BE49-F238E27FC236}">
                <a16:creationId xmlns:a16="http://schemas.microsoft.com/office/drawing/2014/main" id="{B6DC1BB3-36C9-424F-2930-85D337F108D9}"/>
              </a:ext>
            </a:extLst>
          </p:cNvPr>
          <p:cNvGraphicFramePr>
            <a:graphicFrameLocks noGrp="1"/>
          </p:cNvGraphicFramePr>
          <p:nvPr>
            <p:extLst>
              <p:ext uri="{D42A27DB-BD31-4B8C-83A1-F6EECF244321}">
                <p14:modId xmlns:p14="http://schemas.microsoft.com/office/powerpoint/2010/main" val="2838690743"/>
              </p:ext>
            </p:extLst>
          </p:nvPr>
        </p:nvGraphicFramePr>
        <p:xfrm>
          <a:off x="11100319" y="6251510"/>
          <a:ext cx="1091681" cy="503853"/>
        </p:xfrm>
        <a:graphic>
          <a:graphicData uri="http://schemas.openxmlformats.org/drawingml/2006/table">
            <a:tbl>
              <a:tblPr/>
              <a:tblGrid>
                <a:gridCol w="1091681">
                  <a:extLst>
                    <a:ext uri="{9D8B030D-6E8A-4147-A177-3AD203B41FA5}">
                      <a16:colId xmlns:a16="http://schemas.microsoft.com/office/drawing/2014/main" val="4171676054"/>
                    </a:ext>
                  </a:extLst>
                </a:gridCol>
              </a:tblGrid>
              <a:tr h="503853">
                <a:tc>
                  <a:txBody>
                    <a:bodyPr/>
                    <a:lstStyle/>
                    <a:p>
                      <a:r>
                        <a:rPr lang="en-US" dirty="0"/>
                        <a:t>02</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graphicFrame>
        <p:nvGraphicFramePr>
          <p:cNvPr id="3" name="Table 2">
            <a:extLst>
              <a:ext uri="{FF2B5EF4-FFF2-40B4-BE49-F238E27FC236}">
                <a16:creationId xmlns:a16="http://schemas.microsoft.com/office/drawing/2014/main" id="{AF633814-541A-BCF5-052A-CB2294BC7168}"/>
              </a:ext>
            </a:extLst>
          </p:cNvPr>
          <p:cNvGraphicFramePr>
            <a:graphicFrameLocks noGrp="1"/>
          </p:cNvGraphicFramePr>
          <p:nvPr>
            <p:extLst>
              <p:ext uri="{D42A27DB-BD31-4B8C-83A1-F6EECF244321}">
                <p14:modId xmlns:p14="http://schemas.microsoft.com/office/powerpoint/2010/main" val="3573370719"/>
              </p:ext>
            </p:extLst>
          </p:nvPr>
        </p:nvGraphicFramePr>
        <p:xfrm>
          <a:off x="810726" y="1364100"/>
          <a:ext cx="10570548" cy="4868749"/>
        </p:xfrm>
        <a:graphic>
          <a:graphicData uri="http://schemas.openxmlformats.org/drawingml/2006/table">
            <a:tbl>
              <a:tblPr firstRow="1" bandRow="1">
                <a:effectLst>
                  <a:outerShdw blurRad="63500" sx="102000" sy="102000" algn="ctr" rotWithShape="0">
                    <a:prstClr val="black">
                      <a:alpha val="40000"/>
                    </a:prstClr>
                  </a:outerShdw>
                </a:effectLst>
                <a:tableStyleId>{8FD4443E-F989-4FC4-A0C8-D5A2AF1F390B}</a:tableStyleId>
              </a:tblPr>
              <a:tblGrid>
                <a:gridCol w="2642637">
                  <a:extLst>
                    <a:ext uri="{9D8B030D-6E8A-4147-A177-3AD203B41FA5}">
                      <a16:colId xmlns:a16="http://schemas.microsoft.com/office/drawing/2014/main" val="3456610202"/>
                    </a:ext>
                  </a:extLst>
                </a:gridCol>
                <a:gridCol w="2642637">
                  <a:extLst>
                    <a:ext uri="{9D8B030D-6E8A-4147-A177-3AD203B41FA5}">
                      <a16:colId xmlns:a16="http://schemas.microsoft.com/office/drawing/2014/main" val="1041517292"/>
                    </a:ext>
                  </a:extLst>
                </a:gridCol>
                <a:gridCol w="2642637">
                  <a:extLst>
                    <a:ext uri="{9D8B030D-6E8A-4147-A177-3AD203B41FA5}">
                      <a16:colId xmlns:a16="http://schemas.microsoft.com/office/drawing/2014/main" val="1796594261"/>
                    </a:ext>
                  </a:extLst>
                </a:gridCol>
                <a:gridCol w="2642637">
                  <a:extLst>
                    <a:ext uri="{9D8B030D-6E8A-4147-A177-3AD203B41FA5}">
                      <a16:colId xmlns:a16="http://schemas.microsoft.com/office/drawing/2014/main" val="2786343382"/>
                    </a:ext>
                  </a:extLst>
                </a:gridCol>
              </a:tblGrid>
              <a:tr h="758164">
                <a:tc>
                  <a:txBody>
                    <a:bodyPr/>
                    <a:lstStyle/>
                    <a:p>
                      <a:r>
                        <a:rPr lang="en-IN" dirty="0"/>
                        <a:t>SL.NO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NAME OF STUDENT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REGISTER NUMBER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ROLE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61800631"/>
                  </a:ext>
                </a:extLst>
              </a:tr>
              <a:tr h="439254">
                <a:tc>
                  <a:txBody>
                    <a:bodyPr/>
                    <a:lstStyle/>
                    <a:p>
                      <a:r>
                        <a:rPr lang="en-IN"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dirty="0"/>
                        <a:t>M.V.N AMRUTH SAI</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99220040641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PRESENTER AND PROGRAM CODE</a:t>
                      </a:r>
                    </a:p>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2000390"/>
                  </a:ext>
                </a:extLst>
              </a:tr>
              <a:tr h="758164">
                <a:tc>
                  <a:txBody>
                    <a:bodyPr/>
                    <a:lstStyle/>
                    <a:p>
                      <a:r>
                        <a:rPr lang="en-IN"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G.VEERA REDDY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99220040507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COLLECTING COMPONENTS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39614184"/>
                  </a:ext>
                </a:extLst>
              </a:tr>
              <a:tr h="624772">
                <a:tc>
                  <a:txBody>
                    <a:bodyPr/>
                    <a:lstStyle/>
                    <a:p>
                      <a:r>
                        <a:rPr lang="en-IN"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M. RAMA YOGI REDDY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99220040627</a:t>
                      </a:r>
                    </a:p>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RELAY TO SWITCHBOARD CONNECTION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60774626"/>
                  </a:ext>
                </a:extLst>
              </a:tr>
              <a:tr h="883541">
                <a:tc>
                  <a:txBody>
                    <a:bodyPr/>
                    <a:lstStyle/>
                    <a:p>
                      <a:r>
                        <a:rPr lang="en-IN"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M. KRISHNA KUMAR REDDY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99220040635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ARDUINO UNO TO RELAY </a:t>
                      </a:r>
                    </a:p>
                    <a:p>
                      <a:r>
                        <a:rPr lang="en-IN" dirty="0"/>
                        <a:t>CONNECTION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7935425"/>
                  </a:ext>
                </a:extLst>
              </a:tr>
              <a:tr h="844731">
                <a:tc>
                  <a:txBody>
                    <a:bodyPr/>
                    <a:lstStyle/>
                    <a:p>
                      <a:r>
                        <a:rPr lang="en-IN" dirty="0"/>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Y.B.V. AKASH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99220040787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ARDUINO UNO TO BLUTOOTH MODULE CONNECTION</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93197458"/>
                  </a:ext>
                </a:extLst>
              </a:tr>
            </a:tbl>
          </a:graphicData>
        </a:graphic>
      </p:graphicFrame>
      <p:sp>
        <p:nvSpPr>
          <p:cNvPr id="4" name="Rectangle: Rounded Corners 3">
            <a:extLst>
              <a:ext uri="{FF2B5EF4-FFF2-40B4-BE49-F238E27FC236}">
                <a16:creationId xmlns:a16="http://schemas.microsoft.com/office/drawing/2014/main" id="{77D1D0CE-892F-BB95-C0DB-433D42AEB9C6}"/>
              </a:ext>
            </a:extLst>
          </p:cNvPr>
          <p:cNvSpPr/>
          <p:nvPr/>
        </p:nvSpPr>
        <p:spPr>
          <a:xfrm>
            <a:off x="4056639" y="315997"/>
            <a:ext cx="4078722" cy="824826"/>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STUDENT DETAILS</a:t>
            </a:r>
            <a:endParaRPr lang="en-IN" sz="2400" b="1" dirty="0"/>
          </a:p>
        </p:txBody>
      </p:sp>
    </p:spTree>
    <p:extLst>
      <p:ext uri="{BB962C8B-B14F-4D97-AF65-F5344CB8AC3E}">
        <p14:creationId xmlns:p14="http://schemas.microsoft.com/office/powerpoint/2010/main" val="42636775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3969010" y="256592"/>
            <a:ext cx="4253981" cy="1063690"/>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2400" b="1" dirty="0"/>
              <a:t>REFERENCES</a:t>
            </a:r>
          </a:p>
        </p:txBody>
      </p:sp>
      <p:graphicFrame>
        <p:nvGraphicFramePr>
          <p:cNvPr id="4" name="Table 3">
            <a:extLst>
              <a:ext uri="{FF2B5EF4-FFF2-40B4-BE49-F238E27FC236}">
                <a16:creationId xmlns:a16="http://schemas.microsoft.com/office/drawing/2014/main" id="{AF4AA3A3-7EF7-90AA-C3AB-230FA74F2A27}"/>
              </a:ext>
            </a:extLst>
          </p:cNvPr>
          <p:cNvGraphicFramePr>
            <a:graphicFrameLocks noGrp="1"/>
          </p:cNvGraphicFramePr>
          <p:nvPr>
            <p:extLst>
              <p:ext uri="{D42A27DB-BD31-4B8C-83A1-F6EECF244321}">
                <p14:modId xmlns:p14="http://schemas.microsoft.com/office/powerpoint/2010/main" val="1579275517"/>
              </p:ext>
            </p:extLst>
          </p:nvPr>
        </p:nvGraphicFramePr>
        <p:xfrm>
          <a:off x="1101012" y="2463282"/>
          <a:ext cx="9946433" cy="3749040"/>
        </p:xfrm>
        <a:graphic>
          <a:graphicData uri="http://schemas.openxmlformats.org/drawingml/2006/table">
            <a:tbl>
              <a:tblPr/>
              <a:tblGrid>
                <a:gridCol w="9946433">
                  <a:extLst>
                    <a:ext uri="{9D8B030D-6E8A-4147-A177-3AD203B41FA5}">
                      <a16:colId xmlns:a16="http://schemas.microsoft.com/office/drawing/2014/main" val="3521517075"/>
                    </a:ext>
                  </a:extLst>
                </a:gridCol>
              </a:tblGrid>
              <a:tr h="2985795">
                <a:tc>
                  <a:txBody>
                    <a:bodyPr/>
                    <a:lstStyle/>
                    <a:p>
                      <a:pPr marL="285750" indent="-285750" algn="just">
                        <a:buFont typeface="Arial" panose="020B0604020202020204" pitchFamily="34" charset="0"/>
                        <a:buChar char="•"/>
                      </a:pPr>
                      <a:r>
                        <a:rPr lang="en-IN" sz="2400" dirty="0">
                          <a:solidFill>
                            <a:schemeClr val="bg1"/>
                          </a:solidFill>
                        </a:rPr>
                        <a:t>[4] D. Chowdhry, R. Paranjape and P. </a:t>
                      </a:r>
                      <a:r>
                        <a:rPr lang="en-IN" sz="2400" dirty="0" err="1">
                          <a:solidFill>
                            <a:schemeClr val="bg1"/>
                          </a:solidFill>
                        </a:rPr>
                        <a:t>Laforge</a:t>
                      </a:r>
                      <a:r>
                        <a:rPr lang="en-IN" sz="2400" dirty="0">
                          <a:solidFill>
                            <a:schemeClr val="bg1"/>
                          </a:solidFill>
                        </a:rPr>
                        <a:t>, "Smart home automation system for intrusion detection," 2015 IEEE 14th Canadian Workshop on information Theory (CWIT), St. John's, NL, 2015, pp. 75-78. </a:t>
                      </a:r>
                    </a:p>
                    <a:p>
                      <a:pPr marL="285750" indent="-285750" algn="just">
                        <a:buFont typeface="Arial" panose="020B0604020202020204" pitchFamily="34" charset="0"/>
                        <a:buChar char="•"/>
                      </a:pPr>
                      <a:r>
                        <a:rPr lang="en-IN" sz="2400" dirty="0">
                          <a:solidFill>
                            <a:schemeClr val="bg1"/>
                          </a:solidFill>
                        </a:rPr>
                        <a:t>[5] N. </a:t>
                      </a:r>
                      <a:r>
                        <a:rPr lang="en-IN" sz="2400" dirty="0" err="1">
                          <a:solidFill>
                            <a:schemeClr val="bg1"/>
                          </a:solidFill>
                        </a:rPr>
                        <a:t>Skeledzija</a:t>
                      </a:r>
                      <a:r>
                        <a:rPr lang="en-IN" sz="2400" dirty="0">
                          <a:solidFill>
                            <a:schemeClr val="bg1"/>
                          </a:solidFill>
                        </a:rPr>
                        <a:t>, J. C. Edin, V. Bachler, H. N. </a:t>
                      </a:r>
                      <a:r>
                        <a:rPr lang="en-IN" sz="2400" dirty="0" err="1">
                          <a:solidFill>
                            <a:schemeClr val="bg1"/>
                          </a:solidFill>
                        </a:rPr>
                        <a:t>Vucemilo</a:t>
                      </a:r>
                      <a:r>
                        <a:rPr lang="en-IN" sz="2400" dirty="0">
                          <a:solidFill>
                            <a:schemeClr val="bg1"/>
                          </a:solidFill>
                        </a:rPr>
                        <a:t>, H. </a:t>
                      </a:r>
                      <a:r>
                        <a:rPr lang="en-IN" sz="2400" dirty="0" err="1">
                          <a:solidFill>
                            <a:schemeClr val="bg1"/>
                          </a:solidFill>
                        </a:rPr>
                        <a:t>Dzapo</a:t>
                      </a:r>
                      <a:r>
                        <a:rPr lang="en-IN" sz="2400" dirty="0">
                          <a:solidFill>
                            <a:schemeClr val="bg1"/>
                          </a:solidFill>
                        </a:rPr>
                        <a:t> , "Smart home automation system for energy efficient housing", 37th International Convention on Information and Communication Technology, Electronics and Microelectronics (MIPRO), 2014, pp. 166-171. </a:t>
                      </a:r>
                    </a:p>
                    <a:p>
                      <a:pPr marL="285750" indent="-285750" algn="just">
                        <a:buFont typeface="Arial" panose="020B0604020202020204" pitchFamily="34" charset="0"/>
                        <a:buChar char="•"/>
                      </a:pPr>
                      <a:r>
                        <a:rPr lang="en-IN" sz="2400" dirty="0">
                          <a:solidFill>
                            <a:schemeClr val="bg1"/>
                          </a:solidFill>
                        </a:rPr>
                        <a:t>[6] R. K. Kodali, V. Jain, S. Bose and L. </a:t>
                      </a:r>
                      <a:r>
                        <a:rPr lang="en-IN" sz="2400" dirty="0" err="1">
                          <a:solidFill>
                            <a:schemeClr val="bg1"/>
                          </a:solidFill>
                        </a:rPr>
                        <a:t>Boppana</a:t>
                      </a:r>
                      <a:r>
                        <a:rPr lang="en-IN" sz="2400" dirty="0">
                          <a:solidFill>
                            <a:schemeClr val="bg1"/>
                          </a:solidFill>
                        </a:rPr>
                        <a:t>, "</a:t>
                      </a:r>
                      <a:r>
                        <a:rPr lang="en-IN" sz="2400" dirty="0" err="1">
                          <a:solidFill>
                            <a:schemeClr val="bg1"/>
                          </a:solidFill>
                        </a:rPr>
                        <a:t>loT</a:t>
                      </a:r>
                      <a:r>
                        <a:rPr lang="en-IN" sz="2400" dirty="0">
                          <a:solidFill>
                            <a:schemeClr val="bg1"/>
                          </a:solidFill>
                        </a:rPr>
                        <a:t> based smart security and home automation system," 2016 </a:t>
                      </a:r>
                      <a:r>
                        <a:rPr lang="en-IN" sz="2400" dirty="0" err="1">
                          <a:solidFill>
                            <a:schemeClr val="bg1"/>
                          </a:solidFill>
                        </a:rPr>
                        <a:t>Tnternational</a:t>
                      </a:r>
                      <a:r>
                        <a:rPr lang="en-IN" sz="2400" dirty="0">
                          <a:solidFill>
                            <a:schemeClr val="bg1"/>
                          </a:solidFill>
                        </a:rPr>
                        <a:t> Conference on Computing, Communication and Automation (ICCCA), Noida, 2016, pp. 1286-1289. </a:t>
                      </a:r>
                      <a:endParaRPr lang="en-IN" dirty="0">
                        <a:solidFill>
                          <a:schemeClr val="bg1"/>
                        </a:solidFill>
                      </a:endParaRP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823559632"/>
                  </a:ext>
                </a:extLst>
              </a:tr>
            </a:tbl>
          </a:graphicData>
        </a:graphic>
      </p:graphicFrame>
      <p:graphicFrame>
        <p:nvGraphicFramePr>
          <p:cNvPr id="2" name="Table 1">
            <a:extLst>
              <a:ext uri="{FF2B5EF4-FFF2-40B4-BE49-F238E27FC236}">
                <a16:creationId xmlns:a16="http://schemas.microsoft.com/office/drawing/2014/main" id="{0BEE3774-1BE4-A1BE-8B15-C27308B14A2F}"/>
              </a:ext>
            </a:extLst>
          </p:cNvPr>
          <p:cNvGraphicFramePr>
            <a:graphicFrameLocks noGrp="1"/>
          </p:cNvGraphicFramePr>
          <p:nvPr>
            <p:extLst>
              <p:ext uri="{D42A27DB-BD31-4B8C-83A1-F6EECF244321}">
                <p14:modId xmlns:p14="http://schemas.microsoft.com/office/powerpoint/2010/main" val="3492651642"/>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20</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36013592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3969010" y="209939"/>
            <a:ext cx="4253981" cy="1063690"/>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2400" b="1" dirty="0"/>
              <a:t>LITERATURE REVIEW</a:t>
            </a:r>
          </a:p>
        </p:txBody>
      </p:sp>
      <p:graphicFrame>
        <p:nvGraphicFramePr>
          <p:cNvPr id="4" name="Table 3">
            <a:extLst>
              <a:ext uri="{FF2B5EF4-FFF2-40B4-BE49-F238E27FC236}">
                <a16:creationId xmlns:a16="http://schemas.microsoft.com/office/drawing/2014/main" id="{AF4AA3A3-7EF7-90AA-C3AB-230FA74F2A27}"/>
              </a:ext>
            </a:extLst>
          </p:cNvPr>
          <p:cNvGraphicFramePr>
            <a:graphicFrameLocks noGrp="1"/>
          </p:cNvGraphicFramePr>
          <p:nvPr>
            <p:extLst>
              <p:ext uri="{D42A27DB-BD31-4B8C-83A1-F6EECF244321}">
                <p14:modId xmlns:p14="http://schemas.microsoft.com/office/powerpoint/2010/main" val="3830776443"/>
              </p:ext>
            </p:extLst>
          </p:nvPr>
        </p:nvGraphicFramePr>
        <p:xfrm>
          <a:off x="1166327" y="1978090"/>
          <a:ext cx="9946433" cy="3699955"/>
        </p:xfrm>
        <a:graphic>
          <a:graphicData uri="http://schemas.openxmlformats.org/drawingml/2006/table">
            <a:tbl>
              <a:tblPr/>
              <a:tblGrid>
                <a:gridCol w="9946433">
                  <a:extLst>
                    <a:ext uri="{9D8B030D-6E8A-4147-A177-3AD203B41FA5}">
                      <a16:colId xmlns:a16="http://schemas.microsoft.com/office/drawing/2014/main" val="3521517075"/>
                    </a:ext>
                  </a:extLst>
                </a:gridCol>
              </a:tblGrid>
              <a:tr h="2985795">
                <a:tc>
                  <a:txBody>
                    <a:bodyPr/>
                    <a:lstStyle/>
                    <a:p>
                      <a:pPr marL="0" indent="0" algn="just">
                        <a:lnSpc>
                          <a:spcPct val="150000"/>
                        </a:lnSpc>
                        <a:buFont typeface="Arial" panose="020B0604020202020204" pitchFamily="34" charset="0"/>
                        <a:buNone/>
                      </a:pPr>
                      <a:r>
                        <a:rPr lang="en-IN" sz="2000" b="1" dirty="0">
                          <a:solidFill>
                            <a:schemeClr val="bg1"/>
                          </a:solidFill>
                        </a:rPr>
                        <a:t> 1. “Smart Home Automation System Using Bluetooth </a:t>
                      </a:r>
                      <a:r>
                        <a:rPr lang="en-IN" sz="2000" b="1" dirty="0" err="1">
                          <a:solidFill>
                            <a:schemeClr val="bg1"/>
                          </a:solidFill>
                        </a:rPr>
                        <a:t>Technology”,Muhammad</a:t>
                      </a:r>
                      <a:r>
                        <a:rPr lang="en-IN" sz="2000" b="1" dirty="0">
                          <a:solidFill>
                            <a:schemeClr val="bg1"/>
                          </a:solidFill>
                        </a:rPr>
                        <a:t> Asadullah 978-1- 5090-3310-2/17/$3\.00 ©2017 IEEE</a:t>
                      </a:r>
                    </a:p>
                    <a:p>
                      <a:pPr marL="0" indent="0" algn="just">
                        <a:lnSpc>
                          <a:spcPct val="150000"/>
                        </a:lnSpc>
                        <a:buFont typeface="Arial" panose="020B0604020202020204" pitchFamily="34" charset="0"/>
                        <a:buNone/>
                      </a:pPr>
                      <a:r>
                        <a:rPr lang="en-IN" sz="2000" dirty="0">
                          <a:solidFill>
                            <a:schemeClr val="bg1"/>
                          </a:solidFill>
                        </a:rPr>
                        <a:t> It is a home automation system developed using Arduino board, Bluetooth module HC-06, smartphones. Bluetooth has lower bandwidth and shorter range. </a:t>
                      </a:r>
                    </a:p>
                    <a:p>
                      <a:pPr marL="0" indent="0" algn="just">
                        <a:lnSpc>
                          <a:spcPct val="150000"/>
                        </a:lnSpc>
                        <a:buFont typeface="Arial" panose="020B0604020202020204" pitchFamily="34" charset="0"/>
                        <a:buNone/>
                      </a:pPr>
                      <a:r>
                        <a:rPr lang="en-IN" sz="2000" b="1" dirty="0">
                          <a:solidFill>
                            <a:schemeClr val="bg1"/>
                          </a:solidFill>
                        </a:rPr>
                        <a:t>2. “Smart Home Automation and Security System using Arduino”, Siddharth Wadhwani1, Uday Singh2, </a:t>
                      </a:r>
                      <a:r>
                        <a:rPr lang="en-IN" sz="2000" b="1" dirty="0" err="1">
                          <a:solidFill>
                            <a:schemeClr val="bg1"/>
                          </a:solidFill>
                        </a:rPr>
                        <a:t>Prakarsh</a:t>
                      </a:r>
                      <a:r>
                        <a:rPr lang="en-IN" sz="2000" b="1" dirty="0">
                          <a:solidFill>
                            <a:schemeClr val="bg1"/>
                          </a:solidFill>
                        </a:rPr>
                        <a:t> Singh3, Shraddha Dwivedi4 Volume: 05 Issue: 02 | Feb-2018</a:t>
                      </a:r>
                    </a:p>
                    <a:p>
                      <a:pPr marL="0" indent="0" algn="just">
                        <a:lnSpc>
                          <a:spcPct val="150000"/>
                        </a:lnSpc>
                        <a:buFont typeface="Arial" panose="020B0604020202020204" pitchFamily="34" charset="0"/>
                        <a:buNone/>
                      </a:pPr>
                      <a:r>
                        <a:rPr lang="en-IN" sz="2000" dirty="0">
                          <a:solidFill>
                            <a:schemeClr val="bg1"/>
                          </a:solidFill>
                        </a:rPr>
                        <a:t> It is a home automation system using Arduino Uno board and Wireless fidelity technology. It accepts command only through clicks</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823559632"/>
                  </a:ext>
                </a:extLst>
              </a:tr>
            </a:tbl>
          </a:graphicData>
        </a:graphic>
      </p:graphicFrame>
      <p:graphicFrame>
        <p:nvGraphicFramePr>
          <p:cNvPr id="2" name="Table 1">
            <a:extLst>
              <a:ext uri="{FF2B5EF4-FFF2-40B4-BE49-F238E27FC236}">
                <a16:creationId xmlns:a16="http://schemas.microsoft.com/office/drawing/2014/main" id="{CC3812CD-E16E-2164-5BAA-115053894893}"/>
              </a:ext>
            </a:extLst>
          </p:cNvPr>
          <p:cNvGraphicFramePr>
            <a:graphicFrameLocks noGrp="1"/>
          </p:cNvGraphicFramePr>
          <p:nvPr>
            <p:extLst>
              <p:ext uri="{D42A27DB-BD31-4B8C-83A1-F6EECF244321}">
                <p14:modId xmlns:p14="http://schemas.microsoft.com/office/powerpoint/2010/main" val="1206389040"/>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21</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10925770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3969010" y="209939"/>
            <a:ext cx="4253981" cy="1063690"/>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2400" b="1" dirty="0"/>
              <a:t>LITERATURE REVIEW</a:t>
            </a:r>
          </a:p>
        </p:txBody>
      </p:sp>
      <p:graphicFrame>
        <p:nvGraphicFramePr>
          <p:cNvPr id="4" name="Table 3">
            <a:extLst>
              <a:ext uri="{FF2B5EF4-FFF2-40B4-BE49-F238E27FC236}">
                <a16:creationId xmlns:a16="http://schemas.microsoft.com/office/drawing/2014/main" id="{AF4AA3A3-7EF7-90AA-C3AB-230FA74F2A27}"/>
              </a:ext>
            </a:extLst>
          </p:cNvPr>
          <p:cNvGraphicFramePr>
            <a:graphicFrameLocks noGrp="1"/>
          </p:cNvGraphicFramePr>
          <p:nvPr>
            <p:extLst>
              <p:ext uri="{D42A27DB-BD31-4B8C-83A1-F6EECF244321}">
                <p14:modId xmlns:p14="http://schemas.microsoft.com/office/powerpoint/2010/main" val="1690604072"/>
              </p:ext>
            </p:extLst>
          </p:nvPr>
        </p:nvGraphicFramePr>
        <p:xfrm>
          <a:off x="1156995" y="1707503"/>
          <a:ext cx="9946433" cy="4358640"/>
        </p:xfrm>
        <a:graphic>
          <a:graphicData uri="http://schemas.openxmlformats.org/drawingml/2006/table">
            <a:tbl>
              <a:tblPr/>
              <a:tblGrid>
                <a:gridCol w="9946433">
                  <a:extLst>
                    <a:ext uri="{9D8B030D-6E8A-4147-A177-3AD203B41FA5}">
                      <a16:colId xmlns:a16="http://schemas.microsoft.com/office/drawing/2014/main" val="3521517075"/>
                    </a:ext>
                  </a:extLst>
                </a:gridCol>
              </a:tblGrid>
              <a:tr h="2985795">
                <a:tc>
                  <a:txBody>
                    <a:bodyPr/>
                    <a:lstStyle/>
                    <a:p>
                      <a:pPr marL="0" indent="0" algn="just">
                        <a:buFont typeface="Arial" panose="020B0604020202020204" pitchFamily="34" charset="0"/>
                        <a:buNone/>
                      </a:pPr>
                      <a:r>
                        <a:rPr lang="en-IN" sz="2000" b="1" dirty="0">
                          <a:solidFill>
                            <a:schemeClr val="bg1"/>
                          </a:solidFill>
                        </a:rPr>
                        <a:t> BLUETOOTH BASED WIRELESS HOME AUTOMATION SYSTEM USING ARDUINO UNO: </a:t>
                      </a:r>
                    </a:p>
                    <a:p>
                      <a:pPr marL="0" indent="0" algn="just">
                        <a:buFont typeface="Arial" panose="020B0604020202020204" pitchFamily="34" charset="0"/>
                        <a:buNone/>
                      </a:pPr>
                      <a:r>
                        <a:rPr lang="en-IN" sz="2000" b="1" dirty="0" err="1">
                          <a:solidFill>
                            <a:schemeClr val="bg1"/>
                          </a:solidFill>
                        </a:rPr>
                        <a:t>B.Murali</a:t>
                      </a:r>
                      <a:r>
                        <a:rPr lang="en-IN" sz="2000" b="1" dirty="0">
                          <a:solidFill>
                            <a:schemeClr val="bg1"/>
                          </a:solidFill>
                        </a:rPr>
                        <a:t> Krishna, </a:t>
                      </a:r>
                      <a:r>
                        <a:rPr lang="en-IN" sz="2000" b="1" dirty="0" err="1">
                          <a:solidFill>
                            <a:schemeClr val="bg1"/>
                          </a:solidFill>
                        </a:rPr>
                        <a:t>V.Narasimha</a:t>
                      </a:r>
                      <a:r>
                        <a:rPr lang="en-IN" sz="2000" b="1" dirty="0">
                          <a:solidFill>
                            <a:schemeClr val="bg1"/>
                          </a:solidFill>
                        </a:rPr>
                        <a:t> Nayak, </a:t>
                      </a:r>
                      <a:r>
                        <a:rPr lang="en-IN" sz="2000" b="1" dirty="0" err="1">
                          <a:solidFill>
                            <a:schemeClr val="bg1"/>
                          </a:solidFill>
                        </a:rPr>
                        <a:t>K.Ravi</a:t>
                      </a:r>
                      <a:r>
                        <a:rPr lang="en-IN" sz="2000" b="1" dirty="0">
                          <a:solidFill>
                            <a:schemeClr val="bg1"/>
                          </a:solidFill>
                        </a:rPr>
                        <a:t> Kishore Reddy, </a:t>
                      </a:r>
                      <a:r>
                        <a:rPr lang="en-IN" sz="2000" b="1" dirty="0" err="1">
                          <a:solidFill>
                            <a:schemeClr val="bg1"/>
                          </a:solidFill>
                        </a:rPr>
                        <a:t>B.Rakesh</a:t>
                      </a:r>
                      <a:r>
                        <a:rPr lang="en-IN" sz="2000" b="1" dirty="0">
                          <a:solidFill>
                            <a:schemeClr val="bg1"/>
                          </a:solidFill>
                        </a:rPr>
                        <a:t>, </a:t>
                      </a:r>
                      <a:r>
                        <a:rPr lang="en-IN" sz="2000" b="1" dirty="0" err="1">
                          <a:solidFill>
                            <a:schemeClr val="bg1"/>
                          </a:solidFill>
                        </a:rPr>
                        <a:t>P.Manoj</a:t>
                      </a:r>
                      <a:r>
                        <a:rPr lang="en-IN" sz="2000" b="1" dirty="0">
                          <a:solidFill>
                            <a:schemeClr val="bg1"/>
                          </a:solidFill>
                        </a:rPr>
                        <a:t> Kumar and </a:t>
                      </a:r>
                      <a:r>
                        <a:rPr lang="en-IN" sz="2000" b="1" dirty="0" err="1">
                          <a:solidFill>
                            <a:schemeClr val="bg1"/>
                          </a:solidFill>
                        </a:rPr>
                        <a:t>N.Sandhya</a:t>
                      </a:r>
                      <a:r>
                        <a:rPr lang="en-IN" sz="2000" b="1" dirty="0">
                          <a:solidFill>
                            <a:schemeClr val="bg1"/>
                          </a:solidFill>
                        </a:rPr>
                        <a:t> </a:t>
                      </a:r>
                    </a:p>
                    <a:p>
                      <a:pPr marL="0" indent="0" algn="just">
                        <a:buFont typeface="Arial" panose="020B0604020202020204" pitchFamily="34" charset="0"/>
                        <a:buNone/>
                      </a:pPr>
                      <a:r>
                        <a:rPr lang="en-US" sz="2000" b="1" dirty="0">
                          <a:solidFill>
                            <a:schemeClr val="bg1"/>
                          </a:solidFill>
                        </a:rPr>
                        <a:t>International Journal of Engineering and Techniques - Volume 4 Issue 1, Jan – Feb 2018 </a:t>
                      </a:r>
                    </a:p>
                    <a:p>
                      <a:pPr marL="0" indent="0" algn="just">
                        <a:buFont typeface="Arial" panose="020B0604020202020204" pitchFamily="34" charset="0"/>
                        <a:buNone/>
                      </a:pPr>
                      <a:endParaRPr lang="en-IN" sz="2000" b="1" dirty="0">
                        <a:solidFill>
                          <a:schemeClr val="bg1"/>
                        </a:solidFill>
                      </a:endParaRPr>
                    </a:p>
                    <a:p>
                      <a:pPr marL="0" indent="0" algn="just">
                        <a:buFont typeface="Arial" panose="020B0604020202020204" pitchFamily="34" charset="0"/>
                        <a:buNone/>
                      </a:pPr>
                      <a:r>
                        <a:rPr lang="en-IN" sz="2000" dirty="0">
                          <a:solidFill>
                            <a:schemeClr val="bg1"/>
                          </a:solidFill>
                        </a:rPr>
                        <a:t>[2] they presented a paper on the Bluetooth based Wireless Home automation system using Arduino UNO. They primarily focused on Bluetooth technology. With the help of the Bluetooth module (HC-05) and Android Phone, they control the home appliances, which all connected to FPGA board. Thus, they have </a:t>
                      </a:r>
                      <a:r>
                        <a:rPr lang="en-US" sz="2000" dirty="0">
                          <a:solidFill>
                            <a:schemeClr val="bg1"/>
                          </a:solidFill>
                        </a:rPr>
                        <a:t>mentioned the advantages of the home automation, which not only reduces the human efforts, but it is also energy efficient and time saving. Moreover, they have included that it is also help to the handicapped and old aged people to control the home appliance without any difficulties. We need module so that the range will be high as well as it can operate in different frequencies. This drawback is overcome by our </a:t>
                      </a:r>
                      <a:r>
                        <a:rPr lang="en-US" sz="2000" dirty="0" err="1">
                          <a:solidFill>
                            <a:schemeClr val="bg1"/>
                          </a:solidFill>
                        </a:rPr>
                        <a:t>model.Wi</a:t>
                      </a:r>
                      <a:r>
                        <a:rPr lang="en-US" sz="2000" dirty="0">
                          <a:solidFill>
                            <a:schemeClr val="bg1"/>
                          </a:solidFill>
                        </a:rPr>
                        <a:t>-Fi based networks work at 2.4, 3.6 and 5 GHz. In addition, it can extend up to range 100m.</a:t>
                      </a:r>
                      <a:endParaRPr lang="en-IN" sz="2000" dirty="0">
                        <a:solidFill>
                          <a:schemeClr val="bg1"/>
                        </a:solidFill>
                      </a:endParaRP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823559632"/>
                  </a:ext>
                </a:extLst>
              </a:tr>
            </a:tbl>
          </a:graphicData>
        </a:graphic>
      </p:graphicFrame>
      <p:graphicFrame>
        <p:nvGraphicFramePr>
          <p:cNvPr id="2" name="Table 1">
            <a:extLst>
              <a:ext uri="{FF2B5EF4-FFF2-40B4-BE49-F238E27FC236}">
                <a16:creationId xmlns:a16="http://schemas.microsoft.com/office/drawing/2014/main" id="{ED5310FF-FA4E-89DF-F84B-D84F81946823}"/>
              </a:ext>
            </a:extLst>
          </p:cNvPr>
          <p:cNvGraphicFramePr>
            <a:graphicFrameLocks noGrp="1"/>
          </p:cNvGraphicFramePr>
          <p:nvPr>
            <p:extLst>
              <p:ext uri="{D42A27DB-BD31-4B8C-83A1-F6EECF244321}">
                <p14:modId xmlns:p14="http://schemas.microsoft.com/office/powerpoint/2010/main" val="2022263789"/>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22</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24396464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C6258F5D-AA8B-09F3-DA1C-FD922D038512}"/>
              </a:ext>
            </a:extLst>
          </p:cNvPr>
          <p:cNvGraphicFramePr>
            <a:graphicFrameLocks noGrp="1"/>
          </p:cNvGraphicFramePr>
          <p:nvPr>
            <p:extLst>
              <p:ext uri="{D42A27DB-BD31-4B8C-83A1-F6EECF244321}">
                <p14:modId xmlns:p14="http://schemas.microsoft.com/office/powerpoint/2010/main" val="622430828"/>
              </p:ext>
            </p:extLst>
          </p:nvPr>
        </p:nvGraphicFramePr>
        <p:xfrm>
          <a:off x="3446107" y="2453950"/>
          <a:ext cx="5299787" cy="1296956"/>
        </p:xfrm>
        <a:graphic>
          <a:graphicData uri="http://schemas.openxmlformats.org/drawingml/2006/table">
            <a:tbl>
              <a:tblPr>
                <a:effectLst>
                  <a:outerShdw blurRad="50800" dist="50800" dir="5400000" sx="15000" sy="15000" algn="ctr" rotWithShape="0">
                    <a:srgbClr val="000000">
                      <a:alpha val="43137"/>
                    </a:srgbClr>
                  </a:outerShdw>
                  <a:reflection stA="0" endPos="65000" dist="50800" dir="5400000" sy="-100000" algn="bl" rotWithShape="0"/>
                </a:effectLst>
              </a:tblPr>
              <a:tblGrid>
                <a:gridCol w="5299787">
                  <a:extLst>
                    <a:ext uri="{9D8B030D-6E8A-4147-A177-3AD203B41FA5}">
                      <a16:colId xmlns:a16="http://schemas.microsoft.com/office/drawing/2014/main" val="1181513849"/>
                    </a:ext>
                  </a:extLst>
                </a:gridCol>
              </a:tblGrid>
              <a:tr h="1296956">
                <a:tc>
                  <a:txBody>
                    <a:bodyPr/>
                    <a:lstStyle/>
                    <a:p>
                      <a:r>
                        <a:rPr lang="en-IN" sz="7500" b="1" dirty="0">
                          <a:solidFill>
                            <a:schemeClr val="bg1"/>
                          </a:solidFill>
                          <a:effectLst>
                            <a:outerShdw blurRad="38100" dist="38100" dir="2700000" algn="tl">
                              <a:srgbClr val="000000">
                                <a:alpha val="43137"/>
                              </a:srgbClr>
                            </a:outerShdw>
                            <a:reflection blurRad="88900" stA="8000" dist="88900" dir="5400000" sy="-100000" algn="bl" rotWithShape="0"/>
                          </a:effectLst>
                        </a:rPr>
                        <a:t>THANK YOU</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783205832"/>
                  </a:ext>
                </a:extLst>
              </a:tr>
            </a:tbl>
          </a:graphicData>
        </a:graphic>
      </p:graphicFrame>
    </p:spTree>
    <p:extLst>
      <p:ext uri="{BB962C8B-B14F-4D97-AF65-F5344CB8AC3E}">
        <p14:creationId xmlns:p14="http://schemas.microsoft.com/office/powerpoint/2010/main" val="1643511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IN"/>
            </a:p>
          </p:txBody>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IN"/>
            </a:p>
          </p:txBody>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IN"/>
            </a:p>
          </p:txBody>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IN"/>
            </a:p>
          </p:txBody>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IN"/>
            </a:p>
          </p:txBody>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48329" y="105529"/>
            <a:ext cx="4157946" cy="1478570"/>
          </a:xfrm>
        </p:spPr>
        <p:txBody>
          <a:bodyPr>
            <a:normAutofit/>
          </a:bodyPr>
          <a:lstStyle/>
          <a:p>
            <a:r>
              <a:rPr lang="en-US" sz="3200" dirty="0">
                <a:solidFill>
                  <a:schemeClr val="bg1"/>
                </a:solidFill>
              </a:rPr>
              <a:t>TABLE OF CONTENTS</a:t>
            </a:r>
          </a:p>
        </p:txBody>
      </p:sp>
      <p:sp>
        <p:nvSpPr>
          <p:cNvPr id="6" name="Rectangle: Rounded Corners 5">
            <a:extLst>
              <a:ext uri="{FF2B5EF4-FFF2-40B4-BE49-F238E27FC236}">
                <a16:creationId xmlns:a16="http://schemas.microsoft.com/office/drawing/2014/main" id="{E0DDC707-3F0D-A63F-8D3D-80B4EA8E6B47}"/>
              </a:ext>
            </a:extLst>
          </p:cNvPr>
          <p:cNvSpPr/>
          <p:nvPr/>
        </p:nvSpPr>
        <p:spPr>
          <a:xfrm>
            <a:off x="7753738" y="1557435"/>
            <a:ext cx="4232989" cy="5100540"/>
          </a:xfrm>
          <a:prstGeom prst="roundRect">
            <a:avLst/>
          </a:prstGeom>
          <a:solidFill>
            <a:schemeClr val="dk1">
              <a:alpha val="83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marL="342900" indent="-342900" algn="just">
              <a:spcAft>
                <a:spcPts val="1200"/>
              </a:spcAft>
              <a:buAutoNum type="arabicPeriod"/>
            </a:pPr>
            <a:r>
              <a:rPr lang="en-IN" sz="2400" dirty="0"/>
              <a:t>INTRODUCTION</a:t>
            </a:r>
          </a:p>
          <a:p>
            <a:pPr marL="342900" indent="-342900" algn="just">
              <a:spcAft>
                <a:spcPts val="1200"/>
              </a:spcAft>
              <a:buAutoNum type="arabicPeriod"/>
            </a:pPr>
            <a:r>
              <a:rPr lang="en-IN" sz="2400" dirty="0"/>
              <a:t>OBJECTIVES</a:t>
            </a:r>
          </a:p>
          <a:p>
            <a:pPr marL="342900" indent="-342900" algn="just">
              <a:spcAft>
                <a:spcPts val="1200"/>
              </a:spcAft>
              <a:buAutoNum type="arabicPeriod"/>
            </a:pPr>
            <a:r>
              <a:rPr lang="en-IN" sz="2400" dirty="0"/>
              <a:t>COMPONENTS REQUIRED</a:t>
            </a:r>
          </a:p>
          <a:p>
            <a:pPr algn="just">
              <a:spcAft>
                <a:spcPts val="1200"/>
              </a:spcAft>
            </a:pPr>
            <a:r>
              <a:rPr lang="en-IN" sz="2400" dirty="0"/>
              <a:t>4. METHODOLOGY</a:t>
            </a:r>
          </a:p>
          <a:p>
            <a:pPr algn="just">
              <a:spcAft>
                <a:spcPts val="1200"/>
              </a:spcAft>
            </a:pPr>
            <a:r>
              <a:rPr lang="en-IN" sz="2400" dirty="0"/>
              <a:t>5. SUSTAINABLE GOALS </a:t>
            </a:r>
          </a:p>
          <a:p>
            <a:pPr algn="just">
              <a:spcAft>
                <a:spcPts val="1200"/>
              </a:spcAft>
            </a:pPr>
            <a:r>
              <a:rPr lang="en-IN" sz="2400" dirty="0"/>
              <a:t>6. IMPLEMENTATION</a:t>
            </a:r>
          </a:p>
          <a:p>
            <a:pPr algn="just">
              <a:spcAft>
                <a:spcPts val="1200"/>
              </a:spcAft>
            </a:pPr>
            <a:r>
              <a:rPr lang="en-IN" sz="2400" dirty="0"/>
              <a:t>7. REFERENCES</a:t>
            </a:r>
          </a:p>
          <a:p>
            <a:pPr algn="just">
              <a:spcAft>
                <a:spcPts val="1200"/>
              </a:spcAft>
            </a:pPr>
            <a:r>
              <a:rPr lang="en-IN" sz="2400" dirty="0"/>
              <a:t>8. LITERATURE REVIEW</a:t>
            </a:r>
          </a:p>
        </p:txBody>
      </p:sp>
      <p:pic>
        <p:nvPicPr>
          <p:cNvPr id="2050" name="Picture 2" descr="ArtStation">
            <a:extLst>
              <a:ext uri="{FF2B5EF4-FFF2-40B4-BE49-F238E27FC236}">
                <a16:creationId xmlns:a16="http://schemas.microsoft.com/office/drawing/2014/main" id="{4C91914D-AE2C-3B9F-E267-1B74ECF034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7508033" cy="68580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 2">
            <a:extLst>
              <a:ext uri="{FF2B5EF4-FFF2-40B4-BE49-F238E27FC236}">
                <a16:creationId xmlns:a16="http://schemas.microsoft.com/office/drawing/2014/main" id="{F6E742BD-2EFD-5135-92ED-F013D9ED90C3}"/>
              </a:ext>
            </a:extLst>
          </p:cNvPr>
          <p:cNvGraphicFramePr>
            <a:graphicFrameLocks noGrp="1"/>
          </p:cNvGraphicFramePr>
          <p:nvPr>
            <p:extLst>
              <p:ext uri="{D42A27DB-BD31-4B8C-83A1-F6EECF244321}">
                <p14:modId xmlns:p14="http://schemas.microsoft.com/office/powerpoint/2010/main" val="1629092809"/>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03</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1094849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2653004" y="298580"/>
            <a:ext cx="6885992" cy="1007706"/>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PROBLEMS OBSERVED IN PHYSICAL SWITCHBOARD</a:t>
            </a:r>
            <a:endParaRPr lang="en-IN" sz="2400" b="1" dirty="0"/>
          </a:p>
        </p:txBody>
      </p:sp>
      <p:pic>
        <p:nvPicPr>
          <p:cNvPr id="5" name="Picture 4">
            <a:extLst>
              <a:ext uri="{FF2B5EF4-FFF2-40B4-BE49-F238E27FC236}">
                <a16:creationId xmlns:a16="http://schemas.microsoft.com/office/drawing/2014/main" id="{B5900842-1893-C642-4A94-92F4EECB101C}"/>
              </a:ext>
            </a:extLst>
          </p:cNvPr>
          <p:cNvPicPr>
            <a:picLocks noChangeAspect="1"/>
          </p:cNvPicPr>
          <p:nvPr/>
        </p:nvPicPr>
        <p:blipFill rotWithShape="1">
          <a:blip r:embed="rId2"/>
          <a:srcRect b="8844"/>
          <a:stretch/>
        </p:blipFill>
        <p:spPr>
          <a:xfrm>
            <a:off x="6277949" y="1511560"/>
            <a:ext cx="5650172" cy="515049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6" name="Table 5">
            <a:extLst>
              <a:ext uri="{FF2B5EF4-FFF2-40B4-BE49-F238E27FC236}">
                <a16:creationId xmlns:a16="http://schemas.microsoft.com/office/drawing/2014/main" id="{32C10A11-74E6-ED1D-82B5-C36BF1734473}"/>
              </a:ext>
            </a:extLst>
          </p:cNvPr>
          <p:cNvGraphicFramePr>
            <a:graphicFrameLocks noGrp="1"/>
          </p:cNvGraphicFramePr>
          <p:nvPr/>
        </p:nvGraphicFramePr>
        <p:xfrm>
          <a:off x="783772" y="1948852"/>
          <a:ext cx="5187820" cy="4114800"/>
        </p:xfrm>
        <a:graphic>
          <a:graphicData uri="http://schemas.openxmlformats.org/drawingml/2006/table">
            <a:tbl>
              <a:tblPr/>
              <a:tblGrid>
                <a:gridCol w="5187820">
                  <a:extLst>
                    <a:ext uri="{9D8B030D-6E8A-4147-A177-3AD203B41FA5}">
                      <a16:colId xmlns:a16="http://schemas.microsoft.com/office/drawing/2014/main" val="1460778172"/>
                    </a:ext>
                  </a:extLst>
                </a:gridCol>
              </a:tblGrid>
              <a:tr h="3396343">
                <a:tc>
                  <a:txBody>
                    <a:bodyPr/>
                    <a:lstStyle/>
                    <a:p>
                      <a:pPr marL="285750" indent="-285750" algn="just">
                        <a:buFont typeface="Wingdings" panose="05000000000000000000" pitchFamily="2" charset="2"/>
                        <a:buChar char="Ø"/>
                      </a:pPr>
                      <a:r>
                        <a:rPr lang="en-US" sz="2200" dirty="0">
                          <a:solidFill>
                            <a:schemeClr val="bg1">
                              <a:lumMod val="95000"/>
                              <a:lumOff val="5000"/>
                            </a:schemeClr>
                          </a:solidFill>
                        </a:rPr>
                        <a:t>People who are </a:t>
                      </a:r>
                      <a:r>
                        <a:rPr lang="en-US" sz="2200" b="1" dirty="0">
                          <a:solidFill>
                            <a:schemeClr val="bg1">
                              <a:lumMod val="95000"/>
                              <a:lumOff val="5000"/>
                            </a:schemeClr>
                          </a:solidFill>
                        </a:rPr>
                        <a:t>physically handicapped</a:t>
                      </a:r>
                      <a:r>
                        <a:rPr lang="en-US" sz="2200" dirty="0">
                          <a:solidFill>
                            <a:schemeClr val="bg1">
                              <a:lumMod val="95000"/>
                              <a:lumOff val="5000"/>
                            </a:schemeClr>
                          </a:solidFill>
                        </a:rPr>
                        <a:t>, </a:t>
                      </a:r>
                      <a:r>
                        <a:rPr lang="en-US" sz="2200" b="1" dirty="0">
                          <a:solidFill>
                            <a:schemeClr val="bg1">
                              <a:lumMod val="95000"/>
                              <a:lumOff val="5000"/>
                            </a:schemeClr>
                          </a:solidFill>
                        </a:rPr>
                        <a:t>old aged </a:t>
                      </a:r>
                      <a:r>
                        <a:rPr lang="en-US" sz="2200" dirty="0">
                          <a:solidFill>
                            <a:schemeClr val="bg1">
                              <a:lumMod val="95000"/>
                              <a:lumOff val="5000"/>
                            </a:schemeClr>
                          </a:solidFill>
                        </a:rPr>
                        <a:t>and people who are lazy to move from their comfort zone in order to on the switches on the physical switch board may find some difficulties.</a:t>
                      </a:r>
                    </a:p>
                    <a:p>
                      <a:pPr marL="0" indent="0" algn="just">
                        <a:buFont typeface="Wingdings" panose="05000000000000000000" pitchFamily="2" charset="2"/>
                        <a:buNone/>
                      </a:pPr>
                      <a:endParaRPr lang="en-US" sz="2200" dirty="0">
                        <a:solidFill>
                          <a:schemeClr val="bg1">
                            <a:lumMod val="95000"/>
                            <a:lumOff val="5000"/>
                          </a:schemeClr>
                        </a:solidFill>
                      </a:endParaRPr>
                    </a:p>
                    <a:p>
                      <a:pPr marL="285750" indent="-285750" algn="just">
                        <a:buFont typeface="Wingdings" panose="05000000000000000000" pitchFamily="2" charset="2"/>
                        <a:buChar char="Ø"/>
                      </a:pPr>
                      <a:r>
                        <a:rPr lang="en-US" sz="2200" dirty="0">
                          <a:solidFill>
                            <a:schemeClr val="bg1">
                              <a:lumMod val="95000"/>
                              <a:lumOff val="5000"/>
                            </a:schemeClr>
                          </a:solidFill>
                        </a:rPr>
                        <a:t>The switchboard is </a:t>
                      </a:r>
                      <a:r>
                        <a:rPr lang="en-US" sz="2200" b="1" dirty="0">
                          <a:solidFill>
                            <a:schemeClr val="bg1">
                              <a:lumMod val="95000"/>
                              <a:lumOff val="5000"/>
                            </a:schemeClr>
                          </a:solidFill>
                        </a:rPr>
                        <a:t>not accessible </a:t>
                      </a:r>
                      <a:r>
                        <a:rPr lang="en-US" sz="2200" b="0" dirty="0">
                          <a:solidFill>
                            <a:schemeClr val="bg1">
                              <a:lumMod val="95000"/>
                              <a:lumOff val="5000"/>
                            </a:schemeClr>
                          </a:solidFill>
                        </a:rPr>
                        <a:t>at all times.</a:t>
                      </a:r>
                    </a:p>
                    <a:p>
                      <a:pPr marL="0" indent="0" algn="just">
                        <a:buFont typeface="Wingdings" panose="05000000000000000000" pitchFamily="2" charset="2"/>
                        <a:buNone/>
                      </a:pPr>
                      <a:endParaRPr lang="en-US" sz="2200" dirty="0">
                        <a:solidFill>
                          <a:schemeClr val="bg1">
                            <a:lumMod val="95000"/>
                            <a:lumOff val="5000"/>
                          </a:schemeClr>
                        </a:solidFill>
                      </a:endParaRPr>
                    </a:p>
                    <a:p>
                      <a:pPr marL="285750" indent="-285750" algn="just">
                        <a:buFont typeface="Wingdings" panose="05000000000000000000" pitchFamily="2" charset="2"/>
                        <a:buChar char="Ø"/>
                      </a:pPr>
                      <a:r>
                        <a:rPr lang="en-US" sz="2200" dirty="0">
                          <a:solidFill>
                            <a:schemeClr val="bg1">
                              <a:lumMod val="95000"/>
                              <a:lumOff val="5000"/>
                            </a:schemeClr>
                          </a:solidFill>
                        </a:rPr>
                        <a:t>People may prone to </a:t>
                      </a:r>
                      <a:r>
                        <a:rPr lang="en-US" sz="2200" b="1" dirty="0">
                          <a:solidFill>
                            <a:schemeClr val="bg1">
                              <a:lumMod val="95000"/>
                              <a:lumOff val="5000"/>
                            </a:schemeClr>
                          </a:solidFill>
                        </a:rPr>
                        <a:t>electric shock </a:t>
                      </a:r>
                      <a:r>
                        <a:rPr lang="en-US" sz="2200" dirty="0">
                          <a:solidFill>
                            <a:schemeClr val="bg1">
                              <a:lumMod val="95000"/>
                              <a:lumOff val="5000"/>
                            </a:schemeClr>
                          </a:solidFill>
                        </a:rPr>
                        <a:t>when they touch switches with wet hands</a:t>
                      </a:r>
                    </a:p>
                    <a:p>
                      <a:pPr marL="0" indent="0" algn="just">
                        <a:buFont typeface="Wingdings" panose="05000000000000000000" pitchFamily="2" charset="2"/>
                        <a:buNone/>
                      </a:pPr>
                      <a:endParaRPr lang="en-US" sz="2200" dirty="0">
                        <a:solidFill>
                          <a:schemeClr val="bg1">
                            <a:lumMod val="95000"/>
                            <a:lumOff val="5000"/>
                          </a:schemeClr>
                        </a:solidFill>
                      </a:endParaRP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652185633"/>
                  </a:ext>
                </a:extLst>
              </a:tr>
            </a:tbl>
          </a:graphicData>
        </a:graphic>
      </p:graphicFrame>
      <p:graphicFrame>
        <p:nvGraphicFramePr>
          <p:cNvPr id="2" name="Table 1">
            <a:extLst>
              <a:ext uri="{FF2B5EF4-FFF2-40B4-BE49-F238E27FC236}">
                <a16:creationId xmlns:a16="http://schemas.microsoft.com/office/drawing/2014/main" id="{30EBFD33-EF60-4875-5EFD-C5F19CFFDD69}"/>
              </a:ext>
            </a:extLst>
          </p:cNvPr>
          <p:cNvGraphicFramePr>
            <a:graphicFrameLocks noGrp="1"/>
          </p:cNvGraphicFramePr>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04</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1383345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4082920" y="270589"/>
            <a:ext cx="3429000" cy="942392"/>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2400" b="1" dirty="0"/>
              <a:t>ABSTRACT</a:t>
            </a:r>
          </a:p>
        </p:txBody>
      </p:sp>
      <p:graphicFrame>
        <p:nvGraphicFramePr>
          <p:cNvPr id="6" name="Table 5">
            <a:extLst>
              <a:ext uri="{FF2B5EF4-FFF2-40B4-BE49-F238E27FC236}">
                <a16:creationId xmlns:a16="http://schemas.microsoft.com/office/drawing/2014/main" id="{32C10A11-74E6-ED1D-82B5-C36BF1734473}"/>
              </a:ext>
            </a:extLst>
          </p:cNvPr>
          <p:cNvGraphicFramePr>
            <a:graphicFrameLocks noGrp="1"/>
          </p:cNvGraphicFramePr>
          <p:nvPr>
            <p:extLst>
              <p:ext uri="{D42A27DB-BD31-4B8C-83A1-F6EECF244321}">
                <p14:modId xmlns:p14="http://schemas.microsoft.com/office/powerpoint/2010/main" val="3820156261"/>
              </p:ext>
            </p:extLst>
          </p:nvPr>
        </p:nvGraphicFramePr>
        <p:xfrm>
          <a:off x="903514" y="1556967"/>
          <a:ext cx="10758196" cy="2249923"/>
        </p:xfrm>
        <a:graphic>
          <a:graphicData uri="http://schemas.openxmlformats.org/drawingml/2006/table">
            <a:tbl>
              <a:tblPr/>
              <a:tblGrid>
                <a:gridCol w="10758196">
                  <a:extLst>
                    <a:ext uri="{9D8B030D-6E8A-4147-A177-3AD203B41FA5}">
                      <a16:colId xmlns:a16="http://schemas.microsoft.com/office/drawing/2014/main" val="1460778172"/>
                    </a:ext>
                  </a:extLst>
                </a:gridCol>
              </a:tblGrid>
              <a:tr h="2249923">
                <a:tc>
                  <a:txBody>
                    <a:bodyPr/>
                    <a:lstStyle/>
                    <a:p>
                      <a:pPr marL="0" indent="0" algn="just">
                        <a:lnSpc>
                          <a:spcPct val="150000"/>
                        </a:lnSpc>
                        <a:buFont typeface="Wingdings" panose="05000000000000000000" pitchFamily="2" charset="2"/>
                        <a:buNone/>
                      </a:pPr>
                      <a:r>
                        <a:rPr lang="en-US" sz="2200" dirty="0">
                          <a:solidFill>
                            <a:schemeClr val="bg1">
                              <a:lumMod val="95000"/>
                              <a:lumOff val="5000"/>
                            </a:schemeClr>
                          </a:solidFill>
                        </a:rPr>
                        <a:t>Our project aims to create a wireless switchboard system using a Bluetooth module and relay in conjunction with an Arduino Uno. This system offers a user-friendly and convenient way to remotely control electrical appliances using mobile phone. The project provides a cost-effective solution that can be easily implemented and understood by all.</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652185633"/>
                  </a:ext>
                </a:extLst>
              </a:tr>
            </a:tbl>
          </a:graphicData>
        </a:graphic>
      </p:graphicFrame>
      <p:graphicFrame>
        <p:nvGraphicFramePr>
          <p:cNvPr id="2" name="Table 1">
            <a:extLst>
              <a:ext uri="{FF2B5EF4-FFF2-40B4-BE49-F238E27FC236}">
                <a16:creationId xmlns:a16="http://schemas.microsoft.com/office/drawing/2014/main" id="{30EBFD33-EF60-4875-5EFD-C5F19CFFDD69}"/>
              </a:ext>
            </a:extLst>
          </p:cNvPr>
          <p:cNvGraphicFramePr>
            <a:graphicFrameLocks noGrp="1"/>
          </p:cNvGraphicFramePr>
          <p:nvPr>
            <p:extLst>
              <p:ext uri="{D42A27DB-BD31-4B8C-83A1-F6EECF244321}">
                <p14:modId xmlns:p14="http://schemas.microsoft.com/office/powerpoint/2010/main" val="492757677"/>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05</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pic>
        <p:nvPicPr>
          <p:cNvPr id="5" name="Picture 4">
            <a:extLst>
              <a:ext uri="{FF2B5EF4-FFF2-40B4-BE49-F238E27FC236}">
                <a16:creationId xmlns:a16="http://schemas.microsoft.com/office/drawing/2014/main" id="{0DAD2B50-4BBA-8E86-97D8-260DCEB41FE7}"/>
              </a:ext>
            </a:extLst>
          </p:cNvPr>
          <p:cNvPicPr>
            <a:picLocks noChangeAspect="1"/>
          </p:cNvPicPr>
          <p:nvPr/>
        </p:nvPicPr>
        <p:blipFill rotWithShape="1">
          <a:blip r:embed="rId2"/>
          <a:srcRect t="9809" b="9161"/>
          <a:stretch/>
        </p:blipFill>
        <p:spPr>
          <a:xfrm>
            <a:off x="1134933" y="3816218"/>
            <a:ext cx="4059334" cy="2183365"/>
          </a:xfrm>
          <a:prstGeom prst="roundRect">
            <a:avLst/>
          </a:prstGeom>
          <a:effectLst>
            <a:outerShdw blurRad="63500" sx="102000" sy="102000" algn="ctr" rotWithShape="0">
              <a:prstClr val="black">
                <a:alpha val="40000"/>
              </a:prstClr>
            </a:outerShdw>
          </a:effectLst>
        </p:spPr>
      </p:pic>
      <p:pic>
        <p:nvPicPr>
          <p:cNvPr id="8" name="Picture 7">
            <a:extLst>
              <a:ext uri="{FF2B5EF4-FFF2-40B4-BE49-F238E27FC236}">
                <a16:creationId xmlns:a16="http://schemas.microsoft.com/office/drawing/2014/main" id="{40083329-A2F9-6059-ACE9-8690A32CF71F}"/>
              </a:ext>
            </a:extLst>
          </p:cNvPr>
          <p:cNvPicPr>
            <a:picLocks noChangeAspect="1"/>
          </p:cNvPicPr>
          <p:nvPr/>
        </p:nvPicPr>
        <p:blipFill>
          <a:blip r:embed="rId3"/>
          <a:stretch>
            <a:fillRect/>
          </a:stretch>
        </p:blipFill>
        <p:spPr>
          <a:xfrm>
            <a:off x="7445634" y="3741575"/>
            <a:ext cx="3148705" cy="2174033"/>
          </a:xfrm>
          <a:prstGeom prst="roundRect">
            <a:avLst/>
          </a:prstGeom>
          <a:effectLst>
            <a:outerShdw blurRad="63500" sx="102000" sy="102000" algn="ctr" rotWithShape="0">
              <a:prstClr val="black">
                <a:alpha val="40000"/>
              </a:prstClr>
            </a:outerShdw>
          </a:effectLst>
        </p:spPr>
      </p:pic>
      <p:sp>
        <p:nvSpPr>
          <p:cNvPr id="9" name="Arrow: Right 8">
            <a:extLst>
              <a:ext uri="{FF2B5EF4-FFF2-40B4-BE49-F238E27FC236}">
                <a16:creationId xmlns:a16="http://schemas.microsoft.com/office/drawing/2014/main" id="{5126DD46-F295-58DA-43F2-2957200EBBC3}"/>
              </a:ext>
            </a:extLst>
          </p:cNvPr>
          <p:cNvSpPr/>
          <p:nvPr/>
        </p:nvSpPr>
        <p:spPr>
          <a:xfrm>
            <a:off x="5645020" y="4674636"/>
            <a:ext cx="1352939" cy="643813"/>
          </a:xfrm>
          <a:prstGeom prst="rightArrow">
            <a:avLst/>
          </a:prstGeom>
          <a:solidFill>
            <a:srgbClr val="C0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
        <p:nvSpPr>
          <p:cNvPr id="4" name="TextBox 3">
            <a:extLst>
              <a:ext uri="{FF2B5EF4-FFF2-40B4-BE49-F238E27FC236}">
                <a16:creationId xmlns:a16="http://schemas.microsoft.com/office/drawing/2014/main" id="{87D7FAEE-188E-EDCF-7500-D7B5E7F9BA46}"/>
              </a:ext>
            </a:extLst>
          </p:cNvPr>
          <p:cNvSpPr txBox="1"/>
          <p:nvPr/>
        </p:nvSpPr>
        <p:spPr>
          <a:xfrm>
            <a:off x="1978090" y="6120881"/>
            <a:ext cx="2715208" cy="373225"/>
          </a:xfrm>
          <a:prstGeom prst="rect">
            <a:avLst/>
          </a:prstGeom>
          <a:noFill/>
        </p:spPr>
        <p:txBody>
          <a:bodyPr wrap="square" rtlCol="0">
            <a:spAutoFit/>
          </a:bodyPr>
          <a:lstStyle/>
          <a:p>
            <a:r>
              <a:rPr lang="en-US" dirty="0"/>
              <a:t>PHYSICAL SWITCHBOARD</a:t>
            </a:r>
            <a:endParaRPr lang="en-IN" dirty="0"/>
          </a:p>
        </p:txBody>
      </p:sp>
      <p:sp>
        <p:nvSpPr>
          <p:cNvPr id="7" name="TextBox 6">
            <a:extLst>
              <a:ext uri="{FF2B5EF4-FFF2-40B4-BE49-F238E27FC236}">
                <a16:creationId xmlns:a16="http://schemas.microsoft.com/office/drawing/2014/main" id="{E8EB8022-946C-CF58-7F78-80A4C1DDBAD6}"/>
              </a:ext>
            </a:extLst>
          </p:cNvPr>
          <p:cNvSpPr txBox="1"/>
          <p:nvPr/>
        </p:nvSpPr>
        <p:spPr>
          <a:xfrm>
            <a:off x="7962123" y="6095999"/>
            <a:ext cx="2715208" cy="373225"/>
          </a:xfrm>
          <a:prstGeom prst="rect">
            <a:avLst/>
          </a:prstGeom>
          <a:noFill/>
        </p:spPr>
        <p:txBody>
          <a:bodyPr wrap="square" rtlCol="0">
            <a:spAutoFit/>
          </a:bodyPr>
          <a:lstStyle/>
          <a:p>
            <a:r>
              <a:rPr lang="en-US" dirty="0"/>
              <a:t>SMART SWITCHBOARD</a:t>
            </a:r>
            <a:endParaRPr lang="en-IN" dirty="0"/>
          </a:p>
        </p:txBody>
      </p:sp>
    </p:spTree>
    <p:extLst>
      <p:ext uri="{BB962C8B-B14F-4D97-AF65-F5344CB8AC3E}">
        <p14:creationId xmlns:p14="http://schemas.microsoft.com/office/powerpoint/2010/main" val="25761356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1534886" y="314621"/>
            <a:ext cx="9122229" cy="1007706"/>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INTRODUCTION TO SMART SWITCH BOARD</a:t>
            </a:r>
            <a:endParaRPr lang="en-IN" sz="2400" b="1" dirty="0"/>
          </a:p>
        </p:txBody>
      </p:sp>
      <p:graphicFrame>
        <p:nvGraphicFramePr>
          <p:cNvPr id="6" name="Table 5">
            <a:extLst>
              <a:ext uri="{FF2B5EF4-FFF2-40B4-BE49-F238E27FC236}">
                <a16:creationId xmlns:a16="http://schemas.microsoft.com/office/drawing/2014/main" id="{32C10A11-74E6-ED1D-82B5-C36BF1734473}"/>
              </a:ext>
            </a:extLst>
          </p:cNvPr>
          <p:cNvGraphicFramePr>
            <a:graphicFrameLocks noGrp="1"/>
          </p:cNvGraphicFramePr>
          <p:nvPr>
            <p:extLst>
              <p:ext uri="{D42A27DB-BD31-4B8C-83A1-F6EECF244321}">
                <p14:modId xmlns:p14="http://schemas.microsoft.com/office/powerpoint/2010/main" val="2868647395"/>
              </p:ext>
            </p:extLst>
          </p:nvPr>
        </p:nvGraphicFramePr>
        <p:xfrm>
          <a:off x="858418" y="1670177"/>
          <a:ext cx="5066523" cy="4421632"/>
        </p:xfrm>
        <a:graphic>
          <a:graphicData uri="http://schemas.openxmlformats.org/drawingml/2006/table">
            <a:tbl>
              <a:tblPr/>
              <a:tblGrid>
                <a:gridCol w="5066523">
                  <a:extLst>
                    <a:ext uri="{9D8B030D-6E8A-4147-A177-3AD203B41FA5}">
                      <a16:colId xmlns:a16="http://schemas.microsoft.com/office/drawing/2014/main" val="1460778172"/>
                    </a:ext>
                  </a:extLst>
                </a:gridCol>
              </a:tblGrid>
              <a:tr h="3396343">
                <a:tc>
                  <a:txBody>
                    <a:bodyPr/>
                    <a:lstStyle/>
                    <a:p>
                      <a:pPr>
                        <a:lnSpc>
                          <a:spcPct val="150000"/>
                        </a:lnSpc>
                      </a:pPr>
                      <a:r>
                        <a:rPr lang="en-US" sz="2400" dirty="0">
                          <a:solidFill>
                            <a:schemeClr val="bg1">
                              <a:lumMod val="95000"/>
                              <a:lumOff val="5000"/>
                            </a:schemeClr>
                          </a:solidFill>
                        </a:rPr>
                        <a:t> Wireless switchboard using Bluetooth and Arduino UNO is an innovative solution that allows users to control various electrical appliances wirelessly through </a:t>
                      </a:r>
                      <a:r>
                        <a:rPr lang="en-US" sz="2400" dirty="0" err="1">
                          <a:solidFill>
                            <a:schemeClr val="bg1">
                              <a:lumMod val="95000"/>
                              <a:lumOff val="5000"/>
                            </a:schemeClr>
                          </a:solidFill>
                        </a:rPr>
                        <a:t>bluetooth</a:t>
                      </a:r>
                      <a:r>
                        <a:rPr lang="en-US" sz="2400" dirty="0">
                          <a:solidFill>
                            <a:schemeClr val="bg1">
                              <a:lumMod val="95000"/>
                              <a:lumOff val="5000"/>
                            </a:schemeClr>
                          </a:solidFill>
                        </a:rPr>
                        <a:t>. It eliminates the need for traditional wired connections and offers greater flexibility and convenience.</a:t>
                      </a:r>
                      <a:endParaRPr lang="en-IN" sz="2400" dirty="0">
                        <a:solidFill>
                          <a:schemeClr val="bg1">
                            <a:lumMod val="95000"/>
                            <a:lumOff val="5000"/>
                          </a:schemeClr>
                        </a:solidFill>
                      </a:endParaRP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652185633"/>
                  </a:ext>
                </a:extLst>
              </a:tr>
            </a:tbl>
          </a:graphicData>
        </a:graphic>
      </p:graphicFrame>
      <p:pic>
        <p:nvPicPr>
          <p:cNvPr id="2" name="Picture 1" descr="4 Relay Bluetooth Home Automation बनाना सीखे">
            <a:extLst>
              <a:ext uri="{FF2B5EF4-FFF2-40B4-BE49-F238E27FC236}">
                <a16:creationId xmlns:a16="http://schemas.microsoft.com/office/drawing/2014/main" id="{B22D02E0-3B12-E97A-40FD-75B71BE8566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952931" y="2192694"/>
            <a:ext cx="5976707" cy="3694922"/>
          </a:xfrm>
          <a:prstGeom prst="rect">
            <a:avLst/>
          </a:prstGeom>
          <a:noFill/>
          <a:ln w="38100">
            <a:solidFill>
              <a:schemeClr val="tx2"/>
            </a:solidFill>
          </a:ln>
        </p:spPr>
      </p:pic>
      <p:graphicFrame>
        <p:nvGraphicFramePr>
          <p:cNvPr id="4" name="Table 3">
            <a:extLst>
              <a:ext uri="{FF2B5EF4-FFF2-40B4-BE49-F238E27FC236}">
                <a16:creationId xmlns:a16="http://schemas.microsoft.com/office/drawing/2014/main" id="{0B8123BE-A2F7-6431-05AD-BDCE12E1A987}"/>
              </a:ext>
            </a:extLst>
          </p:cNvPr>
          <p:cNvGraphicFramePr>
            <a:graphicFrameLocks noGrp="1"/>
          </p:cNvGraphicFramePr>
          <p:nvPr>
            <p:extLst>
              <p:ext uri="{D42A27DB-BD31-4B8C-83A1-F6EECF244321}">
                <p14:modId xmlns:p14="http://schemas.microsoft.com/office/powerpoint/2010/main" val="1236709787"/>
              </p:ext>
            </p:extLst>
          </p:nvPr>
        </p:nvGraphicFramePr>
        <p:xfrm>
          <a:off x="10979021" y="6279502"/>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06</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1856655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4348843" y="314621"/>
            <a:ext cx="3494314" cy="1007706"/>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OBJECTIVES</a:t>
            </a:r>
            <a:endParaRPr lang="en-IN" sz="2400" b="1" dirty="0"/>
          </a:p>
        </p:txBody>
      </p:sp>
      <p:graphicFrame>
        <p:nvGraphicFramePr>
          <p:cNvPr id="4" name="Table 3">
            <a:extLst>
              <a:ext uri="{FF2B5EF4-FFF2-40B4-BE49-F238E27FC236}">
                <a16:creationId xmlns:a16="http://schemas.microsoft.com/office/drawing/2014/main" id="{0B8123BE-A2F7-6431-05AD-BDCE12E1A987}"/>
              </a:ext>
            </a:extLst>
          </p:cNvPr>
          <p:cNvGraphicFramePr>
            <a:graphicFrameLocks noGrp="1"/>
          </p:cNvGraphicFramePr>
          <p:nvPr>
            <p:extLst>
              <p:ext uri="{D42A27DB-BD31-4B8C-83A1-F6EECF244321}">
                <p14:modId xmlns:p14="http://schemas.microsoft.com/office/powerpoint/2010/main" val="840542384"/>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07</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
        <p:nvSpPr>
          <p:cNvPr id="5" name="TextBox 4">
            <a:extLst>
              <a:ext uri="{FF2B5EF4-FFF2-40B4-BE49-F238E27FC236}">
                <a16:creationId xmlns:a16="http://schemas.microsoft.com/office/drawing/2014/main" id="{C55A1055-48EE-E637-830F-6CBDBF46213F}"/>
              </a:ext>
            </a:extLst>
          </p:cNvPr>
          <p:cNvSpPr txBox="1"/>
          <p:nvPr/>
        </p:nvSpPr>
        <p:spPr>
          <a:xfrm>
            <a:off x="821094" y="1558211"/>
            <a:ext cx="10795518" cy="4141647"/>
          </a:xfrm>
          <a:prstGeom prst="rect">
            <a:avLst/>
          </a:prstGeom>
          <a:noFill/>
        </p:spPr>
        <p:txBody>
          <a:bodyPr wrap="square" rtlCol="0">
            <a:spAutoFit/>
          </a:bodyPr>
          <a:lstStyle/>
          <a:p>
            <a:pPr marL="342900" lvl="0" indent="-342900" algn="just">
              <a:lnSpc>
                <a:spcPct val="150000"/>
              </a:lnSpc>
              <a:spcBef>
                <a:spcPts val="600"/>
              </a:spcBef>
              <a:buFont typeface="Wingdings" panose="05000000000000000000" pitchFamily="2" charset="2"/>
              <a:buChar char=""/>
            </a:pPr>
            <a:r>
              <a:rPr lang="en-US" sz="2400" dirty="0">
                <a:solidFill>
                  <a:schemeClr val="bg1"/>
                </a:solidFill>
                <a:effectLst/>
                <a:latin typeface="Tw Cen MT (Body)"/>
                <a:ea typeface="Times New Roman" panose="02020603050405020304" pitchFamily="18" charset="0"/>
              </a:rPr>
              <a:t>To design and develop a wireless switchboard system that allows users to remotely control electrical appliances via a smartphone using </a:t>
            </a:r>
            <a:r>
              <a:rPr lang="en-US" sz="2400" dirty="0" err="1">
                <a:solidFill>
                  <a:schemeClr val="bg1"/>
                </a:solidFill>
                <a:effectLst/>
                <a:latin typeface="Tw Cen MT (Body)"/>
                <a:ea typeface="Times New Roman" panose="02020603050405020304" pitchFamily="18" charset="0"/>
              </a:rPr>
              <a:t>bluetooth</a:t>
            </a:r>
            <a:r>
              <a:rPr lang="en-US" sz="2400" dirty="0">
                <a:solidFill>
                  <a:schemeClr val="bg1"/>
                </a:solidFill>
                <a:effectLst/>
                <a:latin typeface="Tw Cen MT (Body)"/>
                <a:ea typeface="Times New Roman" panose="02020603050405020304" pitchFamily="18" charset="0"/>
              </a:rPr>
              <a:t>. </a:t>
            </a:r>
            <a:endParaRPr lang="en-IN" sz="2400" dirty="0">
              <a:solidFill>
                <a:schemeClr val="bg1"/>
              </a:solidFill>
              <a:effectLst/>
              <a:latin typeface="Tw Cen MT (Body)"/>
              <a:ea typeface="Times New Roman" panose="02020603050405020304" pitchFamily="18" charset="0"/>
            </a:endParaRPr>
          </a:p>
          <a:p>
            <a:pPr marL="342900" lvl="0" indent="-342900" algn="just">
              <a:lnSpc>
                <a:spcPct val="150000"/>
              </a:lnSpc>
              <a:spcBef>
                <a:spcPts val="600"/>
              </a:spcBef>
              <a:buFont typeface="Wingdings" panose="05000000000000000000" pitchFamily="2" charset="2"/>
              <a:buChar char=""/>
            </a:pPr>
            <a:r>
              <a:rPr lang="en-US" sz="2400" dirty="0">
                <a:solidFill>
                  <a:schemeClr val="bg1"/>
                </a:solidFill>
                <a:effectLst/>
                <a:latin typeface="Tw Cen MT (Body)"/>
                <a:ea typeface="Times New Roman" panose="02020603050405020304" pitchFamily="18" charset="0"/>
              </a:rPr>
              <a:t>To make the switchboard accessible at all times using mobile.</a:t>
            </a:r>
            <a:endParaRPr lang="en-IN" sz="2400" dirty="0">
              <a:solidFill>
                <a:schemeClr val="bg1"/>
              </a:solidFill>
              <a:effectLst/>
              <a:latin typeface="Tw Cen MT (Body)"/>
              <a:ea typeface="Times New Roman" panose="02020603050405020304" pitchFamily="18" charset="0"/>
            </a:endParaRPr>
          </a:p>
          <a:p>
            <a:pPr marL="342900" lvl="0" indent="-342900" algn="just">
              <a:lnSpc>
                <a:spcPct val="150000"/>
              </a:lnSpc>
              <a:spcBef>
                <a:spcPts val="600"/>
              </a:spcBef>
              <a:buFont typeface="Wingdings" panose="05000000000000000000" pitchFamily="2" charset="2"/>
              <a:buChar char=""/>
            </a:pPr>
            <a:r>
              <a:rPr lang="en-US" sz="2400" dirty="0">
                <a:solidFill>
                  <a:schemeClr val="bg1"/>
                </a:solidFill>
                <a:effectLst/>
                <a:latin typeface="Tw Cen MT (Body)"/>
                <a:ea typeface="Times New Roman" panose="02020603050405020304" pitchFamily="18" charset="0"/>
              </a:rPr>
              <a:t>To help physically challenged people and old age people to access switch board with the help of smart phones.</a:t>
            </a:r>
            <a:endParaRPr lang="en-IN" sz="2400" dirty="0">
              <a:solidFill>
                <a:schemeClr val="bg1"/>
              </a:solidFill>
              <a:effectLst/>
              <a:latin typeface="Tw Cen MT (Body)"/>
              <a:ea typeface="Times New Roman" panose="02020603050405020304" pitchFamily="18" charset="0"/>
            </a:endParaRPr>
          </a:p>
          <a:p>
            <a:pPr marL="342900" lvl="0" indent="-342900" algn="just">
              <a:lnSpc>
                <a:spcPct val="150000"/>
              </a:lnSpc>
              <a:spcBef>
                <a:spcPts val="600"/>
              </a:spcBef>
              <a:buFont typeface="Wingdings" panose="05000000000000000000" pitchFamily="2" charset="2"/>
              <a:buChar char=""/>
            </a:pPr>
            <a:r>
              <a:rPr lang="en-US" sz="2400" dirty="0">
                <a:solidFill>
                  <a:schemeClr val="bg1"/>
                </a:solidFill>
                <a:effectLst/>
                <a:latin typeface="Tw Cen MT (Body)"/>
                <a:ea typeface="Times New Roman" panose="02020603050405020304" pitchFamily="18" charset="0"/>
              </a:rPr>
              <a:t>To implement the project in remote areas (like villages) as the internet connectivity at those places is not stable.</a:t>
            </a:r>
            <a:endParaRPr lang="en-IN" sz="2400" dirty="0">
              <a:solidFill>
                <a:schemeClr val="bg1"/>
              </a:solidFill>
              <a:effectLst/>
              <a:latin typeface="Tw Cen MT (Body)"/>
              <a:ea typeface="Times New Roman" panose="02020603050405020304" pitchFamily="18" charset="0"/>
            </a:endParaRPr>
          </a:p>
        </p:txBody>
      </p:sp>
    </p:spTree>
    <p:extLst>
      <p:ext uri="{BB962C8B-B14F-4D97-AF65-F5344CB8AC3E}">
        <p14:creationId xmlns:p14="http://schemas.microsoft.com/office/powerpoint/2010/main" val="7009235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3938296" y="298579"/>
            <a:ext cx="4315408" cy="1007706"/>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COMPONENTS REQUIRED</a:t>
            </a:r>
            <a:endParaRPr lang="en-IN" sz="2400" b="1" dirty="0"/>
          </a:p>
        </p:txBody>
      </p:sp>
      <p:graphicFrame>
        <p:nvGraphicFramePr>
          <p:cNvPr id="4" name="Table 3">
            <a:extLst>
              <a:ext uri="{FF2B5EF4-FFF2-40B4-BE49-F238E27FC236}">
                <a16:creationId xmlns:a16="http://schemas.microsoft.com/office/drawing/2014/main" id="{0BB40548-6E2D-2299-C33A-08CD7792DE4F}"/>
              </a:ext>
            </a:extLst>
          </p:cNvPr>
          <p:cNvGraphicFramePr>
            <a:graphicFrameLocks noGrp="1"/>
          </p:cNvGraphicFramePr>
          <p:nvPr>
            <p:extLst>
              <p:ext uri="{D42A27DB-BD31-4B8C-83A1-F6EECF244321}">
                <p14:modId xmlns:p14="http://schemas.microsoft.com/office/powerpoint/2010/main" val="2905996705"/>
              </p:ext>
            </p:extLst>
          </p:nvPr>
        </p:nvGraphicFramePr>
        <p:xfrm>
          <a:off x="813236" y="1226075"/>
          <a:ext cx="4264090" cy="5303520"/>
        </p:xfrm>
        <a:graphic>
          <a:graphicData uri="http://schemas.openxmlformats.org/drawingml/2006/table">
            <a:tbl>
              <a:tblPr/>
              <a:tblGrid>
                <a:gridCol w="4264090">
                  <a:extLst>
                    <a:ext uri="{9D8B030D-6E8A-4147-A177-3AD203B41FA5}">
                      <a16:colId xmlns:a16="http://schemas.microsoft.com/office/drawing/2014/main" val="3097926902"/>
                    </a:ext>
                  </a:extLst>
                </a:gridCol>
              </a:tblGrid>
              <a:tr h="3060441">
                <a:tc>
                  <a:txBody>
                    <a:bodyPr/>
                    <a:lstStyle/>
                    <a:p>
                      <a:pPr marL="285750" indent="-285750">
                        <a:lnSpc>
                          <a:spcPct val="150000"/>
                        </a:lnSpc>
                        <a:buFont typeface="Wingdings" panose="05000000000000000000" pitchFamily="2" charset="2"/>
                        <a:buChar char="Ø"/>
                      </a:pPr>
                      <a:r>
                        <a:rPr lang="en-IN" sz="2400" dirty="0">
                          <a:solidFill>
                            <a:schemeClr val="bg1">
                              <a:lumMod val="95000"/>
                              <a:lumOff val="5000"/>
                            </a:schemeClr>
                          </a:solidFill>
                        </a:rPr>
                        <a:t>Arduino UNO</a:t>
                      </a:r>
                    </a:p>
                    <a:p>
                      <a:pPr marL="285750" indent="-285750">
                        <a:lnSpc>
                          <a:spcPct val="150000"/>
                        </a:lnSpc>
                        <a:buFont typeface="Wingdings" panose="05000000000000000000" pitchFamily="2" charset="2"/>
                        <a:buChar char="Ø"/>
                      </a:pPr>
                      <a:r>
                        <a:rPr lang="en-IN" sz="2400" dirty="0">
                          <a:solidFill>
                            <a:schemeClr val="bg1">
                              <a:lumMod val="95000"/>
                              <a:lumOff val="5000"/>
                            </a:schemeClr>
                          </a:solidFill>
                        </a:rPr>
                        <a:t>Bluetooth Module HC-05</a:t>
                      </a:r>
                    </a:p>
                    <a:p>
                      <a:pPr marL="285750" indent="-285750">
                        <a:lnSpc>
                          <a:spcPct val="150000"/>
                        </a:lnSpc>
                        <a:buFont typeface="Wingdings" panose="05000000000000000000" pitchFamily="2" charset="2"/>
                        <a:buChar char="Ø"/>
                      </a:pPr>
                      <a:r>
                        <a:rPr lang="en-IN" sz="2400" dirty="0">
                          <a:solidFill>
                            <a:schemeClr val="bg1">
                              <a:lumMod val="95000"/>
                              <a:lumOff val="5000"/>
                            </a:schemeClr>
                          </a:solidFill>
                        </a:rPr>
                        <a:t>4-Channel Relay Module</a:t>
                      </a:r>
                    </a:p>
                    <a:p>
                      <a:pPr marL="285750" indent="-285750">
                        <a:lnSpc>
                          <a:spcPct val="150000"/>
                        </a:lnSpc>
                        <a:buFont typeface="Wingdings" panose="05000000000000000000" pitchFamily="2" charset="2"/>
                        <a:buChar char="Ø"/>
                      </a:pPr>
                      <a:r>
                        <a:rPr lang="en-IN" sz="2400" dirty="0">
                          <a:solidFill>
                            <a:schemeClr val="bg1">
                              <a:lumMod val="95000"/>
                              <a:lumOff val="5000"/>
                            </a:schemeClr>
                          </a:solidFill>
                        </a:rPr>
                        <a:t>Jumper Wires</a:t>
                      </a:r>
                    </a:p>
                    <a:p>
                      <a:pPr marL="285750" indent="-285750">
                        <a:lnSpc>
                          <a:spcPct val="150000"/>
                        </a:lnSpc>
                        <a:buFont typeface="Wingdings" panose="05000000000000000000" pitchFamily="2" charset="2"/>
                        <a:buChar char="Ø"/>
                      </a:pPr>
                      <a:r>
                        <a:rPr lang="en-IN" sz="2400" dirty="0">
                          <a:solidFill>
                            <a:schemeClr val="bg1">
                              <a:lumMod val="95000"/>
                              <a:lumOff val="5000"/>
                            </a:schemeClr>
                          </a:solidFill>
                        </a:rPr>
                        <a:t>Connecting Wires</a:t>
                      </a:r>
                    </a:p>
                    <a:p>
                      <a:pPr marL="285750" indent="-285750">
                        <a:lnSpc>
                          <a:spcPct val="150000"/>
                        </a:lnSpc>
                        <a:buFont typeface="Wingdings" panose="05000000000000000000" pitchFamily="2" charset="2"/>
                        <a:buChar char="Ø"/>
                      </a:pPr>
                      <a:r>
                        <a:rPr lang="en-IN" sz="2400" dirty="0">
                          <a:solidFill>
                            <a:schemeClr val="bg1">
                              <a:lumMod val="95000"/>
                              <a:lumOff val="5000"/>
                            </a:schemeClr>
                          </a:solidFill>
                        </a:rPr>
                        <a:t>Electrical Loads (lights, charger etc)</a:t>
                      </a:r>
                    </a:p>
                    <a:p>
                      <a:pPr marL="285750" indent="-285750">
                        <a:lnSpc>
                          <a:spcPct val="150000"/>
                        </a:lnSpc>
                        <a:buFont typeface="Wingdings" panose="05000000000000000000" pitchFamily="2" charset="2"/>
                        <a:buChar char="Ø"/>
                      </a:pPr>
                      <a:r>
                        <a:rPr lang="en-IN" sz="2400" dirty="0">
                          <a:solidFill>
                            <a:schemeClr val="bg1">
                              <a:lumMod val="95000"/>
                              <a:lumOff val="5000"/>
                            </a:schemeClr>
                          </a:solidFill>
                        </a:rPr>
                        <a:t>Bluetooth based Application for mobile</a:t>
                      </a:r>
                    </a:p>
                    <a:p>
                      <a:endParaRPr lang="en-IN"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624525852"/>
                  </a:ext>
                </a:extLst>
              </a:tr>
            </a:tbl>
          </a:graphicData>
        </a:graphic>
      </p:graphicFrame>
      <p:pic>
        <p:nvPicPr>
          <p:cNvPr id="3074" name="Picture 2" descr="Arduino UNO R3 board with DIP ATmega328P : Amazon.in: Industrial &amp;  Scientific">
            <a:extLst>
              <a:ext uri="{FF2B5EF4-FFF2-40B4-BE49-F238E27FC236}">
                <a16:creationId xmlns:a16="http://schemas.microsoft.com/office/drawing/2014/main" id="{D2AAEFF5-8772-26E6-782C-11EB69747E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34687" y="1474237"/>
            <a:ext cx="2850403" cy="208072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ensors Modules Bluetooth Module Hc 05 | Sensors Modules">
            <a:extLst>
              <a:ext uri="{FF2B5EF4-FFF2-40B4-BE49-F238E27FC236}">
                <a16:creationId xmlns:a16="http://schemas.microsoft.com/office/drawing/2014/main" id="{95C82363-F5F6-D627-EBA6-C6FF4049684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057" b="6212"/>
          <a:stretch/>
        </p:blipFill>
        <p:spPr bwMode="auto">
          <a:xfrm>
            <a:off x="5015510" y="3788230"/>
            <a:ext cx="2411657" cy="216399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5v 4 Channel Relay Module">
            <a:extLst>
              <a:ext uri="{FF2B5EF4-FFF2-40B4-BE49-F238E27FC236}">
                <a16:creationId xmlns:a16="http://schemas.microsoft.com/office/drawing/2014/main" id="{CEFDF56B-4974-8E52-37E5-B63075E97D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6908" y="3778896"/>
            <a:ext cx="2155373" cy="2155373"/>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Jumper Wire Female to Female (40 Pcs) : Amazon.in: Industrial &amp; Scientific">
            <a:extLst>
              <a:ext uri="{FF2B5EF4-FFF2-40B4-BE49-F238E27FC236}">
                <a16:creationId xmlns:a16="http://schemas.microsoft.com/office/drawing/2014/main" id="{9007F95C-FC19-4F42-DBFA-BE5B432DD7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71250" y="1440624"/>
            <a:ext cx="2310881" cy="2067686"/>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LED Bulb 50 Volt">
            <a:extLst>
              <a:ext uri="{FF2B5EF4-FFF2-40B4-BE49-F238E27FC236}">
                <a16:creationId xmlns:a16="http://schemas.microsoft.com/office/drawing/2014/main" id="{BB7A816A-5CCE-C791-C449-9D8C23F1482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81119" y="3781619"/>
            <a:ext cx="2191137" cy="219113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34E4A96B-4EF7-3900-95C8-1717755DCC4A}"/>
              </a:ext>
            </a:extLst>
          </p:cNvPr>
          <p:cNvGraphicFramePr>
            <a:graphicFrameLocks noGrp="1"/>
          </p:cNvGraphicFramePr>
          <p:nvPr>
            <p:extLst>
              <p:ext uri="{D42A27DB-BD31-4B8C-83A1-F6EECF244321}">
                <p14:modId xmlns:p14="http://schemas.microsoft.com/office/powerpoint/2010/main" val="654663275"/>
              </p:ext>
            </p:extLst>
          </p:nvPr>
        </p:nvGraphicFramePr>
        <p:xfrm>
          <a:off x="11100319" y="6260841"/>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08</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571662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A70D120A-EBAF-65D5-6A1D-8A9ED2BD2512}"/>
              </a:ext>
            </a:extLst>
          </p:cNvPr>
          <p:cNvSpPr/>
          <p:nvPr/>
        </p:nvSpPr>
        <p:spPr>
          <a:xfrm>
            <a:off x="3938296" y="298579"/>
            <a:ext cx="4315408" cy="1007706"/>
          </a:xfrm>
          <a:prstGeom prst="roundRect">
            <a:avLst/>
          </a:prstGeom>
          <a:solidFill>
            <a:schemeClr val="dk1">
              <a:alpha val="90000"/>
            </a:schemeClr>
          </a:solidFill>
          <a:ln>
            <a:solidFill>
              <a:schemeClr val="tx2"/>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t>COST OF COMPONENETS</a:t>
            </a:r>
            <a:endParaRPr lang="en-IN" sz="2400" b="1" dirty="0"/>
          </a:p>
        </p:txBody>
      </p:sp>
      <p:pic>
        <p:nvPicPr>
          <p:cNvPr id="2" name="Picture 1">
            <a:extLst>
              <a:ext uri="{FF2B5EF4-FFF2-40B4-BE49-F238E27FC236}">
                <a16:creationId xmlns:a16="http://schemas.microsoft.com/office/drawing/2014/main" id="{5DC59E19-7C9C-DCE2-7AEB-0D74B066B5C1}"/>
              </a:ext>
            </a:extLst>
          </p:cNvPr>
          <p:cNvPicPr>
            <a:picLocks noChangeAspect="1"/>
          </p:cNvPicPr>
          <p:nvPr/>
        </p:nvPicPr>
        <p:blipFill>
          <a:blip r:embed="rId2"/>
          <a:stretch>
            <a:fillRect/>
          </a:stretch>
        </p:blipFill>
        <p:spPr>
          <a:xfrm>
            <a:off x="9259222" y="223936"/>
            <a:ext cx="2126271" cy="3368350"/>
          </a:xfrm>
          <a:prstGeom prst="rect">
            <a:avLst/>
          </a:prstGeom>
        </p:spPr>
      </p:pic>
      <p:pic>
        <p:nvPicPr>
          <p:cNvPr id="5" name="Picture 4">
            <a:extLst>
              <a:ext uri="{FF2B5EF4-FFF2-40B4-BE49-F238E27FC236}">
                <a16:creationId xmlns:a16="http://schemas.microsoft.com/office/drawing/2014/main" id="{1FC59E99-03FE-F297-E650-66C00B3B57AB}"/>
              </a:ext>
            </a:extLst>
          </p:cNvPr>
          <p:cNvPicPr>
            <a:picLocks noChangeAspect="1"/>
          </p:cNvPicPr>
          <p:nvPr/>
        </p:nvPicPr>
        <p:blipFill rotWithShape="1">
          <a:blip r:embed="rId3"/>
          <a:srcRect t="13931" b="17176"/>
          <a:stretch/>
        </p:blipFill>
        <p:spPr>
          <a:xfrm>
            <a:off x="9262640" y="3806889"/>
            <a:ext cx="2166713" cy="265500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graphicFrame>
        <p:nvGraphicFramePr>
          <p:cNvPr id="6" name="Table 6">
            <a:extLst>
              <a:ext uri="{FF2B5EF4-FFF2-40B4-BE49-F238E27FC236}">
                <a16:creationId xmlns:a16="http://schemas.microsoft.com/office/drawing/2014/main" id="{3240FC1A-42A3-B2C6-F501-6261B273F8F4}"/>
              </a:ext>
            </a:extLst>
          </p:cNvPr>
          <p:cNvGraphicFramePr>
            <a:graphicFrameLocks noGrp="1"/>
          </p:cNvGraphicFramePr>
          <p:nvPr>
            <p:extLst>
              <p:ext uri="{D42A27DB-BD31-4B8C-83A1-F6EECF244321}">
                <p14:modId xmlns:p14="http://schemas.microsoft.com/office/powerpoint/2010/main" val="1059263058"/>
              </p:ext>
            </p:extLst>
          </p:nvPr>
        </p:nvGraphicFramePr>
        <p:xfrm>
          <a:off x="746484" y="1734443"/>
          <a:ext cx="8128000" cy="4312920"/>
        </p:xfrm>
        <a:graphic>
          <a:graphicData uri="http://schemas.openxmlformats.org/drawingml/2006/table">
            <a:tbl>
              <a:tblPr firstRow="1" bandRow="1">
                <a:tableStyleId>{7DF18680-E054-41AD-8BC1-D1AEF772440D}</a:tableStyleId>
              </a:tblPr>
              <a:tblGrid>
                <a:gridCol w="1625600">
                  <a:extLst>
                    <a:ext uri="{9D8B030D-6E8A-4147-A177-3AD203B41FA5}">
                      <a16:colId xmlns:a16="http://schemas.microsoft.com/office/drawing/2014/main" val="1564902180"/>
                    </a:ext>
                  </a:extLst>
                </a:gridCol>
                <a:gridCol w="2059958">
                  <a:extLst>
                    <a:ext uri="{9D8B030D-6E8A-4147-A177-3AD203B41FA5}">
                      <a16:colId xmlns:a16="http://schemas.microsoft.com/office/drawing/2014/main" val="3062765725"/>
                    </a:ext>
                  </a:extLst>
                </a:gridCol>
                <a:gridCol w="1800808">
                  <a:extLst>
                    <a:ext uri="{9D8B030D-6E8A-4147-A177-3AD203B41FA5}">
                      <a16:colId xmlns:a16="http://schemas.microsoft.com/office/drawing/2014/main" val="4268608764"/>
                    </a:ext>
                  </a:extLst>
                </a:gridCol>
                <a:gridCol w="1651517">
                  <a:extLst>
                    <a:ext uri="{9D8B030D-6E8A-4147-A177-3AD203B41FA5}">
                      <a16:colId xmlns:a16="http://schemas.microsoft.com/office/drawing/2014/main" val="2214159532"/>
                    </a:ext>
                  </a:extLst>
                </a:gridCol>
                <a:gridCol w="990117">
                  <a:extLst>
                    <a:ext uri="{9D8B030D-6E8A-4147-A177-3AD203B41FA5}">
                      <a16:colId xmlns:a16="http://schemas.microsoft.com/office/drawing/2014/main" val="592092807"/>
                    </a:ext>
                  </a:extLst>
                </a:gridCol>
              </a:tblGrid>
              <a:tr h="156341">
                <a:tc>
                  <a:txBody>
                    <a:bodyPr/>
                    <a:lstStyle/>
                    <a:p>
                      <a:r>
                        <a:rPr lang="en-IN" dirty="0"/>
                        <a:t>SNO</a:t>
                      </a:r>
                    </a:p>
                  </a:txBody>
                  <a:tcPr/>
                </a:tc>
                <a:tc>
                  <a:txBody>
                    <a:bodyPr/>
                    <a:lstStyle/>
                    <a:p>
                      <a:r>
                        <a:rPr lang="en-IN" dirty="0"/>
                        <a:t>COMPONENT</a:t>
                      </a:r>
                    </a:p>
                  </a:txBody>
                  <a:tcPr/>
                </a:tc>
                <a:tc>
                  <a:txBody>
                    <a:bodyPr/>
                    <a:lstStyle/>
                    <a:p>
                      <a:r>
                        <a:rPr lang="en-IN" dirty="0"/>
                        <a:t>SPECIFICATION</a:t>
                      </a:r>
                    </a:p>
                  </a:txBody>
                  <a:tcPr/>
                </a:tc>
                <a:tc>
                  <a:txBody>
                    <a:bodyPr/>
                    <a:lstStyle/>
                    <a:p>
                      <a:r>
                        <a:rPr lang="en-IN" dirty="0"/>
                        <a:t>NUMBER OF</a:t>
                      </a:r>
                    </a:p>
                    <a:p>
                      <a:r>
                        <a:rPr lang="en-IN" dirty="0"/>
                        <a:t>COMPONENTS</a:t>
                      </a:r>
                    </a:p>
                  </a:txBody>
                  <a:tcPr/>
                </a:tc>
                <a:tc>
                  <a:txBody>
                    <a:bodyPr/>
                    <a:lstStyle/>
                    <a:p>
                      <a:r>
                        <a:rPr lang="en-IN" dirty="0"/>
                        <a:t>COST</a:t>
                      </a:r>
                    </a:p>
                  </a:txBody>
                  <a:tcPr/>
                </a:tc>
                <a:extLst>
                  <a:ext uri="{0D108BD9-81ED-4DB2-BD59-A6C34878D82A}">
                    <a16:rowId xmlns:a16="http://schemas.microsoft.com/office/drawing/2014/main" val="1850354719"/>
                  </a:ext>
                </a:extLst>
              </a:tr>
              <a:tr h="370840">
                <a:tc>
                  <a:txBody>
                    <a:bodyPr/>
                    <a:lstStyle/>
                    <a:p>
                      <a:r>
                        <a:rPr lang="en-IN" dirty="0"/>
                        <a:t>1.</a:t>
                      </a:r>
                    </a:p>
                  </a:txBody>
                  <a:tcPr/>
                </a:tc>
                <a:tc>
                  <a:txBody>
                    <a:bodyPr/>
                    <a:lstStyle/>
                    <a:p>
                      <a:r>
                        <a:rPr lang="en-IN" dirty="0"/>
                        <a:t>BLUETOOTH MODULE</a:t>
                      </a:r>
                    </a:p>
                  </a:txBody>
                  <a:tcPr/>
                </a:tc>
                <a:tc>
                  <a:txBody>
                    <a:bodyPr/>
                    <a:lstStyle/>
                    <a:p>
                      <a:r>
                        <a:rPr lang="en-IN" dirty="0"/>
                        <a:t>HC-05</a:t>
                      </a:r>
                    </a:p>
                  </a:txBody>
                  <a:tcPr/>
                </a:tc>
                <a:tc>
                  <a:txBody>
                    <a:bodyPr/>
                    <a:lstStyle/>
                    <a:p>
                      <a:r>
                        <a:rPr lang="en-IN" dirty="0"/>
                        <a:t>1</a:t>
                      </a:r>
                    </a:p>
                  </a:txBody>
                  <a:tcPr/>
                </a:tc>
                <a:tc>
                  <a:txBody>
                    <a:bodyPr/>
                    <a:lstStyle/>
                    <a:p>
                      <a:r>
                        <a:rPr lang="en-IN" dirty="0"/>
                        <a:t>250/-</a:t>
                      </a:r>
                    </a:p>
                  </a:txBody>
                  <a:tcPr/>
                </a:tc>
                <a:extLst>
                  <a:ext uri="{0D108BD9-81ED-4DB2-BD59-A6C34878D82A}">
                    <a16:rowId xmlns:a16="http://schemas.microsoft.com/office/drawing/2014/main" val="1282736690"/>
                  </a:ext>
                </a:extLst>
              </a:tr>
              <a:tr h="370840">
                <a:tc>
                  <a:txBody>
                    <a:bodyPr/>
                    <a:lstStyle/>
                    <a:p>
                      <a:r>
                        <a:rPr lang="en-IN" dirty="0"/>
                        <a:t>2.</a:t>
                      </a:r>
                    </a:p>
                  </a:txBody>
                  <a:tcPr/>
                </a:tc>
                <a:tc>
                  <a:txBody>
                    <a:bodyPr/>
                    <a:lstStyle/>
                    <a:p>
                      <a:r>
                        <a:rPr lang="en-IN" dirty="0"/>
                        <a:t>ARDUINO</a:t>
                      </a:r>
                    </a:p>
                  </a:txBody>
                  <a:tcPr/>
                </a:tc>
                <a:tc>
                  <a:txBody>
                    <a:bodyPr/>
                    <a:lstStyle/>
                    <a:p>
                      <a:r>
                        <a:rPr lang="en-IN" dirty="0"/>
                        <a:t>UNO</a:t>
                      </a:r>
                    </a:p>
                  </a:txBody>
                  <a:tcPr/>
                </a:tc>
                <a:tc>
                  <a:txBody>
                    <a:bodyPr/>
                    <a:lstStyle/>
                    <a:p>
                      <a:r>
                        <a:rPr lang="en-IN" dirty="0"/>
                        <a:t>1</a:t>
                      </a:r>
                    </a:p>
                  </a:txBody>
                  <a:tcPr/>
                </a:tc>
                <a:tc>
                  <a:txBody>
                    <a:bodyPr/>
                    <a:lstStyle/>
                    <a:p>
                      <a:r>
                        <a:rPr lang="en-IN" dirty="0"/>
                        <a:t>650/-</a:t>
                      </a:r>
                    </a:p>
                  </a:txBody>
                  <a:tcPr/>
                </a:tc>
                <a:extLst>
                  <a:ext uri="{0D108BD9-81ED-4DB2-BD59-A6C34878D82A}">
                    <a16:rowId xmlns:a16="http://schemas.microsoft.com/office/drawing/2014/main" val="3179789484"/>
                  </a:ext>
                </a:extLst>
              </a:tr>
              <a:tr h="370840">
                <a:tc>
                  <a:txBody>
                    <a:bodyPr/>
                    <a:lstStyle/>
                    <a:p>
                      <a:r>
                        <a:rPr lang="en-IN" dirty="0"/>
                        <a:t>3.</a:t>
                      </a:r>
                    </a:p>
                  </a:txBody>
                  <a:tcPr/>
                </a:tc>
                <a:tc>
                  <a:txBody>
                    <a:bodyPr/>
                    <a:lstStyle/>
                    <a:p>
                      <a:r>
                        <a:rPr lang="en-IN" dirty="0"/>
                        <a:t>4-CHANNEL RELAY</a:t>
                      </a:r>
                    </a:p>
                  </a:txBody>
                  <a:tcPr/>
                </a:tc>
                <a:tc>
                  <a:txBody>
                    <a:bodyPr/>
                    <a:lstStyle/>
                    <a:p>
                      <a:r>
                        <a:rPr lang="en-IN" dirty="0"/>
                        <a:t>JQC3F-5VDC-C</a:t>
                      </a:r>
                    </a:p>
                  </a:txBody>
                  <a:tcPr/>
                </a:tc>
                <a:tc>
                  <a:txBody>
                    <a:bodyPr/>
                    <a:lstStyle/>
                    <a:p>
                      <a:r>
                        <a:rPr lang="en-IN" dirty="0"/>
                        <a:t>1</a:t>
                      </a:r>
                    </a:p>
                  </a:txBody>
                  <a:tcPr/>
                </a:tc>
                <a:tc>
                  <a:txBody>
                    <a:bodyPr/>
                    <a:lstStyle/>
                    <a:p>
                      <a:r>
                        <a:rPr lang="en-IN" dirty="0"/>
                        <a:t>300/-</a:t>
                      </a:r>
                    </a:p>
                  </a:txBody>
                  <a:tcPr/>
                </a:tc>
                <a:extLst>
                  <a:ext uri="{0D108BD9-81ED-4DB2-BD59-A6C34878D82A}">
                    <a16:rowId xmlns:a16="http://schemas.microsoft.com/office/drawing/2014/main" val="432156918"/>
                  </a:ext>
                </a:extLst>
              </a:tr>
              <a:tr h="370840">
                <a:tc>
                  <a:txBody>
                    <a:bodyPr/>
                    <a:lstStyle/>
                    <a:p>
                      <a:r>
                        <a:rPr lang="en-IN" dirty="0"/>
                        <a:t>4.</a:t>
                      </a:r>
                    </a:p>
                  </a:txBody>
                  <a:tcPr/>
                </a:tc>
                <a:tc>
                  <a:txBody>
                    <a:bodyPr/>
                    <a:lstStyle/>
                    <a:p>
                      <a:r>
                        <a:rPr lang="en-IN" dirty="0"/>
                        <a:t>JUMPER WIRES</a:t>
                      </a:r>
                    </a:p>
                  </a:txBody>
                  <a:tcPr/>
                </a:tc>
                <a:tc>
                  <a:txBody>
                    <a:bodyPr/>
                    <a:lstStyle/>
                    <a:p>
                      <a:r>
                        <a:rPr lang="en-IN" sz="1200" dirty="0"/>
                        <a:t>MALE TO FEMALE,</a:t>
                      </a:r>
                    </a:p>
                    <a:p>
                      <a:r>
                        <a:rPr lang="en-IN" sz="1200" dirty="0"/>
                        <a:t>MALE TO MALE,</a:t>
                      </a:r>
                    </a:p>
                    <a:p>
                      <a:r>
                        <a:rPr lang="en-IN" sz="1200" dirty="0"/>
                        <a:t>FEMALE TO FEMALE</a:t>
                      </a:r>
                    </a:p>
                  </a:txBody>
                  <a:tcPr/>
                </a:tc>
                <a:tc>
                  <a:txBody>
                    <a:bodyPr/>
                    <a:lstStyle/>
                    <a:p>
                      <a:r>
                        <a:rPr lang="en-IN" dirty="0"/>
                        <a:t>30</a:t>
                      </a:r>
                    </a:p>
                  </a:txBody>
                  <a:tcPr/>
                </a:tc>
                <a:tc>
                  <a:txBody>
                    <a:bodyPr/>
                    <a:lstStyle/>
                    <a:p>
                      <a:r>
                        <a:rPr lang="en-IN" dirty="0"/>
                        <a:t>134/-</a:t>
                      </a:r>
                    </a:p>
                    <a:p>
                      <a:endParaRPr lang="en-IN" dirty="0"/>
                    </a:p>
                  </a:txBody>
                  <a:tcPr/>
                </a:tc>
                <a:extLst>
                  <a:ext uri="{0D108BD9-81ED-4DB2-BD59-A6C34878D82A}">
                    <a16:rowId xmlns:a16="http://schemas.microsoft.com/office/drawing/2014/main" val="3322877119"/>
                  </a:ext>
                </a:extLst>
              </a:tr>
              <a:tr h="370840">
                <a:tc>
                  <a:txBody>
                    <a:bodyPr/>
                    <a:lstStyle/>
                    <a:p>
                      <a:r>
                        <a:rPr lang="en-IN" dirty="0"/>
                        <a:t>5.</a:t>
                      </a:r>
                    </a:p>
                  </a:txBody>
                  <a:tcPr/>
                </a:tc>
                <a:tc>
                  <a:txBody>
                    <a:bodyPr/>
                    <a:lstStyle/>
                    <a:p>
                      <a:r>
                        <a:rPr lang="en-IN" dirty="0"/>
                        <a:t>CONNECTING WIRES</a:t>
                      </a:r>
                    </a:p>
                  </a:txBody>
                  <a:tcPr/>
                </a:tc>
                <a:tc>
                  <a:txBody>
                    <a:bodyPr/>
                    <a:lstStyle/>
                    <a:p>
                      <a:r>
                        <a:rPr lang="en-IN" dirty="0"/>
                        <a:t>2 METRE</a:t>
                      </a:r>
                    </a:p>
                  </a:txBody>
                  <a:tcPr/>
                </a:tc>
                <a:tc>
                  <a:txBody>
                    <a:bodyPr/>
                    <a:lstStyle/>
                    <a:p>
                      <a:r>
                        <a:rPr lang="en-IN" dirty="0"/>
                        <a:t>1</a:t>
                      </a:r>
                    </a:p>
                  </a:txBody>
                  <a:tcPr/>
                </a:tc>
                <a:tc>
                  <a:txBody>
                    <a:bodyPr/>
                    <a:lstStyle/>
                    <a:p>
                      <a:r>
                        <a:rPr lang="en-IN" dirty="0"/>
                        <a:t>30/-</a:t>
                      </a:r>
                    </a:p>
                  </a:txBody>
                  <a:tcPr/>
                </a:tc>
                <a:extLst>
                  <a:ext uri="{0D108BD9-81ED-4DB2-BD59-A6C34878D82A}">
                    <a16:rowId xmlns:a16="http://schemas.microsoft.com/office/drawing/2014/main" val="3977208666"/>
                  </a:ext>
                </a:extLst>
              </a:tr>
              <a:tr h="370840">
                <a:tc>
                  <a:txBody>
                    <a:bodyPr/>
                    <a:lstStyle/>
                    <a:p>
                      <a:r>
                        <a:rPr lang="en-IN" dirty="0"/>
                        <a:t>6.</a:t>
                      </a:r>
                    </a:p>
                  </a:txBody>
                  <a:tcPr/>
                </a:tc>
                <a:tc>
                  <a:txBody>
                    <a:bodyPr/>
                    <a:lstStyle/>
                    <a:p>
                      <a:r>
                        <a:rPr lang="en-IN" dirty="0"/>
                        <a:t>SWITCH BOARD SOCKET</a:t>
                      </a:r>
                    </a:p>
                  </a:txBody>
                  <a:tcPr/>
                </a:tc>
                <a:tc>
                  <a:txBody>
                    <a:bodyPr/>
                    <a:lstStyle/>
                    <a:p>
                      <a:r>
                        <a:rPr lang="en-IN" dirty="0"/>
                        <a:t>-</a:t>
                      </a:r>
                    </a:p>
                  </a:txBody>
                  <a:tcPr/>
                </a:tc>
                <a:tc>
                  <a:txBody>
                    <a:bodyPr/>
                    <a:lstStyle/>
                    <a:p>
                      <a:r>
                        <a:rPr lang="en-IN" dirty="0"/>
                        <a:t>1</a:t>
                      </a:r>
                    </a:p>
                  </a:txBody>
                  <a:tcPr/>
                </a:tc>
                <a:tc>
                  <a:txBody>
                    <a:bodyPr/>
                    <a:lstStyle/>
                    <a:p>
                      <a:r>
                        <a:rPr lang="en-IN" dirty="0"/>
                        <a:t>110/-</a:t>
                      </a:r>
                    </a:p>
                  </a:txBody>
                  <a:tcPr/>
                </a:tc>
                <a:extLst>
                  <a:ext uri="{0D108BD9-81ED-4DB2-BD59-A6C34878D82A}">
                    <a16:rowId xmlns:a16="http://schemas.microsoft.com/office/drawing/2014/main" val="3858279182"/>
                  </a:ext>
                </a:extLst>
              </a:tr>
              <a:tr h="370840">
                <a:tc gridSpan="5">
                  <a:txBody>
                    <a:bodyPr/>
                    <a:lstStyle/>
                    <a:p>
                      <a:r>
                        <a:rPr lang="en-IN" dirty="0"/>
                        <a:t>                                                                                             TOTAL  - 1474/- </a:t>
                      </a:r>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2352363205"/>
                  </a:ext>
                </a:extLst>
              </a:tr>
            </a:tbl>
          </a:graphicData>
        </a:graphic>
      </p:graphicFrame>
      <p:graphicFrame>
        <p:nvGraphicFramePr>
          <p:cNvPr id="7" name="Table 6">
            <a:extLst>
              <a:ext uri="{FF2B5EF4-FFF2-40B4-BE49-F238E27FC236}">
                <a16:creationId xmlns:a16="http://schemas.microsoft.com/office/drawing/2014/main" id="{07068644-694B-CA3C-C08E-33075087B4CE}"/>
              </a:ext>
            </a:extLst>
          </p:cNvPr>
          <p:cNvGraphicFramePr>
            <a:graphicFrameLocks noGrp="1"/>
          </p:cNvGraphicFramePr>
          <p:nvPr>
            <p:extLst>
              <p:ext uri="{D42A27DB-BD31-4B8C-83A1-F6EECF244321}">
                <p14:modId xmlns:p14="http://schemas.microsoft.com/office/powerpoint/2010/main" val="4287768992"/>
              </p:ext>
            </p:extLst>
          </p:nvPr>
        </p:nvGraphicFramePr>
        <p:xfrm>
          <a:off x="11538857" y="6288833"/>
          <a:ext cx="1091681" cy="466531"/>
        </p:xfrm>
        <a:graphic>
          <a:graphicData uri="http://schemas.openxmlformats.org/drawingml/2006/table">
            <a:tbl>
              <a:tblPr/>
              <a:tblGrid>
                <a:gridCol w="1091681">
                  <a:extLst>
                    <a:ext uri="{9D8B030D-6E8A-4147-A177-3AD203B41FA5}">
                      <a16:colId xmlns:a16="http://schemas.microsoft.com/office/drawing/2014/main" val="4171676054"/>
                    </a:ext>
                  </a:extLst>
                </a:gridCol>
              </a:tblGrid>
              <a:tr h="466531">
                <a:tc>
                  <a:txBody>
                    <a:bodyPr/>
                    <a:lstStyle/>
                    <a:p>
                      <a:r>
                        <a:rPr lang="en-US" dirty="0"/>
                        <a:t>09</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79224609"/>
                  </a:ext>
                </a:extLst>
              </a:tr>
            </a:tbl>
          </a:graphicData>
        </a:graphic>
      </p:graphicFrame>
    </p:spTree>
    <p:extLst>
      <p:ext uri="{BB962C8B-B14F-4D97-AF65-F5344CB8AC3E}">
        <p14:creationId xmlns:p14="http://schemas.microsoft.com/office/powerpoint/2010/main" val="33032655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497</TotalTime>
  <Words>1566</Words>
  <Application>Microsoft Office PowerPoint</Application>
  <PresentationFormat>Widescreen</PresentationFormat>
  <Paragraphs>195</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Tw Cen MT</vt:lpstr>
      <vt:lpstr>Tw Cen MT (Body)</vt:lpstr>
      <vt:lpstr>Wingdings</vt:lpstr>
      <vt:lpstr>Circuit</vt:lpstr>
      <vt:lpstr>SMART SWITCH BOARD WIRELESS SWITCH BOARD USING BLUETOOTH</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WIRELESS SWITCH BOARD USING BLUETOOTH</dc:title>
  <dc:creator>Mudivarthi Amruth Sai</dc:creator>
  <cp:lastModifiedBy>Mudivarthi Amruth Sai</cp:lastModifiedBy>
  <cp:revision>46</cp:revision>
  <dcterms:created xsi:type="dcterms:W3CDTF">2023-09-03T10:14:35Z</dcterms:created>
  <dcterms:modified xsi:type="dcterms:W3CDTF">2023-11-07T06:24:56Z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